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32399288" cy="43200638"/>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3606">
          <p15:clr>
            <a:srgbClr val="747775"/>
          </p15:clr>
        </p15:guide>
        <p15:guide id="2" pos="10205">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7" d="100"/>
          <a:sy n="17" d="100"/>
        </p:scale>
        <p:origin x="3096" y="144"/>
      </p:cViewPr>
      <p:guideLst>
        <p:guide orient="horz" pos="13606"/>
        <p:guide pos="1020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43447" y="685800"/>
            <a:ext cx="25719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104478" y="6253648"/>
            <a:ext cx="30191100" cy="17239800"/>
          </a:xfrm>
          <a:prstGeom prst="rect">
            <a:avLst/>
          </a:prstGeom>
        </p:spPr>
        <p:txBody>
          <a:bodyPr spcFirstLastPara="1" wrap="square" lIns="471925" tIns="471925" rIns="471925" bIns="471925" anchor="b" anchorCtr="0">
            <a:normAutofit/>
          </a:bodyPr>
          <a:lstStyle>
            <a:lvl1pPr lvl="0" algn="ctr">
              <a:spcBef>
                <a:spcPts val="0"/>
              </a:spcBef>
              <a:spcAft>
                <a:spcPts val="0"/>
              </a:spcAft>
              <a:buSzPts val="26842"/>
              <a:buNone/>
              <a:defRPr sz="26842"/>
            </a:lvl1pPr>
            <a:lvl2pPr lvl="1" algn="ctr">
              <a:spcBef>
                <a:spcPts val="0"/>
              </a:spcBef>
              <a:spcAft>
                <a:spcPts val="0"/>
              </a:spcAft>
              <a:buSzPts val="26842"/>
              <a:buNone/>
              <a:defRPr sz="26842"/>
            </a:lvl2pPr>
            <a:lvl3pPr lvl="2" algn="ctr">
              <a:spcBef>
                <a:spcPts val="0"/>
              </a:spcBef>
              <a:spcAft>
                <a:spcPts val="0"/>
              </a:spcAft>
              <a:buSzPts val="26842"/>
              <a:buNone/>
              <a:defRPr sz="26842"/>
            </a:lvl3pPr>
            <a:lvl4pPr lvl="3" algn="ctr">
              <a:spcBef>
                <a:spcPts val="0"/>
              </a:spcBef>
              <a:spcAft>
                <a:spcPts val="0"/>
              </a:spcAft>
              <a:buSzPts val="26842"/>
              <a:buNone/>
              <a:defRPr sz="26842"/>
            </a:lvl4pPr>
            <a:lvl5pPr lvl="4" algn="ctr">
              <a:spcBef>
                <a:spcPts val="0"/>
              </a:spcBef>
              <a:spcAft>
                <a:spcPts val="0"/>
              </a:spcAft>
              <a:buSzPts val="26842"/>
              <a:buNone/>
              <a:defRPr sz="26842"/>
            </a:lvl5pPr>
            <a:lvl6pPr lvl="5" algn="ctr">
              <a:spcBef>
                <a:spcPts val="0"/>
              </a:spcBef>
              <a:spcAft>
                <a:spcPts val="0"/>
              </a:spcAft>
              <a:buSzPts val="26842"/>
              <a:buNone/>
              <a:defRPr sz="26842"/>
            </a:lvl6pPr>
            <a:lvl7pPr lvl="6" algn="ctr">
              <a:spcBef>
                <a:spcPts val="0"/>
              </a:spcBef>
              <a:spcAft>
                <a:spcPts val="0"/>
              </a:spcAft>
              <a:buSzPts val="26842"/>
              <a:buNone/>
              <a:defRPr sz="26842"/>
            </a:lvl7pPr>
            <a:lvl8pPr lvl="7" algn="ctr">
              <a:spcBef>
                <a:spcPts val="0"/>
              </a:spcBef>
              <a:spcAft>
                <a:spcPts val="0"/>
              </a:spcAft>
              <a:buSzPts val="26842"/>
              <a:buNone/>
              <a:defRPr sz="26842"/>
            </a:lvl8pPr>
            <a:lvl9pPr lvl="8" algn="ctr">
              <a:spcBef>
                <a:spcPts val="0"/>
              </a:spcBef>
              <a:spcAft>
                <a:spcPts val="0"/>
              </a:spcAft>
              <a:buSzPts val="26842"/>
              <a:buNone/>
              <a:defRPr sz="26842"/>
            </a:lvl9pPr>
          </a:lstStyle>
          <a:p>
            <a:endParaRPr/>
          </a:p>
        </p:txBody>
      </p:sp>
      <p:sp>
        <p:nvSpPr>
          <p:cNvPr id="11" name="Google Shape;11;p2"/>
          <p:cNvSpPr txBox="1">
            <a:spLocks noGrp="1"/>
          </p:cNvSpPr>
          <p:nvPr>
            <p:ph type="subTitle" idx="1"/>
          </p:nvPr>
        </p:nvSpPr>
        <p:spPr>
          <a:xfrm>
            <a:off x="1104449" y="23803675"/>
            <a:ext cx="30191100" cy="6657000"/>
          </a:xfrm>
          <a:prstGeom prst="rect">
            <a:avLst/>
          </a:prstGeom>
        </p:spPr>
        <p:txBody>
          <a:bodyPr spcFirstLastPara="1" wrap="square" lIns="471925" tIns="471925" rIns="471925" bIns="471925" anchor="t" anchorCtr="0">
            <a:normAutofit/>
          </a:bodyPr>
          <a:lstStyle>
            <a:lvl1pPr lvl="0" algn="ctr">
              <a:lnSpc>
                <a:spcPct val="100000"/>
              </a:lnSpc>
              <a:spcBef>
                <a:spcPts val="0"/>
              </a:spcBef>
              <a:spcAft>
                <a:spcPts val="0"/>
              </a:spcAft>
              <a:buSzPts val="14453"/>
              <a:buNone/>
              <a:defRPr sz="14453"/>
            </a:lvl1pPr>
            <a:lvl2pPr lvl="1" algn="ctr">
              <a:lnSpc>
                <a:spcPct val="100000"/>
              </a:lnSpc>
              <a:spcBef>
                <a:spcPts val="0"/>
              </a:spcBef>
              <a:spcAft>
                <a:spcPts val="0"/>
              </a:spcAft>
              <a:buSzPts val="14453"/>
              <a:buNone/>
              <a:defRPr sz="14453"/>
            </a:lvl2pPr>
            <a:lvl3pPr lvl="2" algn="ctr">
              <a:lnSpc>
                <a:spcPct val="100000"/>
              </a:lnSpc>
              <a:spcBef>
                <a:spcPts val="0"/>
              </a:spcBef>
              <a:spcAft>
                <a:spcPts val="0"/>
              </a:spcAft>
              <a:buSzPts val="14453"/>
              <a:buNone/>
              <a:defRPr sz="14453"/>
            </a:lvl3pPr>
            <a:lvl4pPr lvl="3" algn="ctr">
              <a:lnSpc>
                <a:spcPct val="100000"/>
              </a:lnSpc>
              <a:spcBef>
                <a:spcPts val="0"/>
              </a:spcBef>
              <a:spcAft>
                <a:spcPts val="0"/>
              </a:spcAft>
              <a:buSzPts val="14453"/>
              <a:buNone/>
              <a:defRPr sz="14453"/>
            </a:lvl4pPr>
            <a:lvl5pPr lvl="4" algn="ctr">
              <a:lnSpc>
                <a:spcPct val="100000"/>
              </a:lnSpc>
              <a:spcBef>
                <a:spcPts val="0"/>
              </a:spcBef>
              <a:spcAft>
                <a:spcPts val="0"/>
              </a:spcAft>
              <a:buSzPts val="14453"/>
              <a:buNone/>
              <a:defRPr sz="14453"/>
            </a:lvl5pPr>
            <a:lvl6pPr lvl="5" algn="ctr">
              <a:lnSpc>
                <a:spcPct val="100000"/>
              </a:lnSpc>
              <a:spcBef>
                <a:spcPts val="0"/>
              </a:spcBef>
              <a:spcAft>
                <a:spcPts val="0"/>
              </a:spcAft>
              <a:buSzPts val="14453"/>
              <a:buNone/>
              <a:defRPr sz="14453"/>
            </a:lvl6pPr>
            <a:lvl7pPr lvl="6" algn="ctr">
              <a:lnSpc>
                <a:spcPct val="100000"/>
              </a:lnSpc>
              <a:spcBef>
                <a:spcPts val="0"/>
              </a:spcBef>
              <a:spcAft>
                <a:spcPts val="0"/>
              </a:spcAft>
              <a:buSzPts val="14453"/>
              <a:buNone/>
              <a:defRPr sz="14453"/>
            </a:lvl7pPr>
            <a:lvl8pPr lvl="7" algn="ctr">
              <a:lnSpc>
                <a:spcPct val="100000"/>
              </a:lnSpc>
              <a:spcBef>
                <a:spcPts val="0"/>
              </a:spcBef>
              <a:spcAft>
                <a:spcPts val="0"/>
              </a:spcAft>
              <a:buSzPts val="14453"/>
              <a:buNone/>
              <a:defRPr sz="14453"/>
            </a:lvl8pPr>
            <a:lvl9pPr lvl="8" algn="ctr">
              <a:lnSpc>
                <a:spcPct val="100000"/>
              </a:lnSpc>
              <a:spcBef>
                <a:spcPts val="0"/>
              </a:spcBef>
              <a:spcAft>
                <a:spcPts val="0"/>
              </a:spcAft>
              <a:buSzPts val="14453"/>
              <a:buNone/>
              <a:defRPr sz="14453"/>
            </a:lvl9pPr>
          </a:lstStyle>
          <a:p>
            <a:endParaRPr/>
          </a:p>
        </p:txBody>
      </p:sp>
      <p:sp>
        <p:nvSpPr>
          <p:cNvPr id="12" name="Google Shape;12;p2"/>
          <p:cNvSpPr txBox="1">
            <a:spLocks noGrp="1"/>
          </p:cNvSpPr>
          <p:nvPr>
            <p:ph type="sldNum" idx="12"/>
          </p:nvPr>
        </p:nvSpPr>
        <p:spPr>
          <a:xfrm>
            <a:off x="30020520" y="39166125"/>
            <a:ext cx="1944300" cy="3305700"/>
          </a:xfrm>
          <a:prstGeom prst="rect">
            <a:avLst/>
          </a:prstGeom>
        </p:spPr>
        <p:txBody>
          <a:bodyPr spcFirstLastPara="1" wrap="square" lIns="471925" tIns="471925" rIns="471925" bIns="471925" anchor="ctr" anchorCtr="0">
            <a:normAutofit/>
          </a:bodyPr>
          <a:lstStyle>
            <a:lvl1pPr lvl="0">
              <a:buNone/>
              <a:defRPr sz="5162"/>
            </a:lvl1pPr>
            <a:lvl2pPr lvl="1">
              <a:buNone/>
              <a:defRPr sz="5162"/>
            </a:lvl2pPr>
            <a:lvl3pPr lvl="2">
              <a:buNone/>
              <a:defRPr sz="5162"/>
            </a:lvl3pPr>
            <a:lvl4pPr lvl="3">
              <a:buNone/>
              <a:defRPr sz="5162"/>
            </a:lvl4pPr>
            <a:lvl5pPr lvl="4">
              <a:buNone/>
              <a:defRPr sz="5162"/>
            </a:lvl5pPr>
            <a:lvl6pPr lvl="5">
              <a:buNone/>
              <a:defRPr sz="5162"/>
            </a:lvl6pPr>
            <a:lvl7pPr lvl="6">
              <a:buNone/>
              <a:defRPr sz="5162"/>
            </a:lvl7pPr>
            <a:lvl8pPr lvl="7">
              <a:buNone/>
              <a:defRPr sz="5162"/>
            </a:lvl8pPr>
            <a:lvl9pPr lvl="8">
              <a:buNone/>
              <a:defRPr sz="5162"/>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104449" y="18064882"/>
            <a:ext cx="30191100" cy="7070100"/>
          </a:xfrm>
          <a:prstGeom prst="rect">
            <a:avLst/>
          </a:prstGeom>
        </p:spPr>
        <p:txBody>
          <a:bodyPr spcFirstLastPara="1" wrap="square" lIns="471925" tIns="471925" rIns="471925" bIns="471925" anchor="ctr" anchorCtr="0">
            <a:normAutofit/>
          </a:bodyPr>
          <a:lstStyle>
            <a:lvl1pPr lvl="0" algn="ctr">
              <a:spcBef>
                <a:spcPts val="0"/>
              </a:spcBef>
              <a:spcAft>
                <a:spcPts val="0"/>
              </a:spcAft>
              <a:buSzPts val="18583"/>
              <a:buNone/>
              <a:defRPr sz="18583"/>
            </a:lvl1pPr>
            <a:lvl2pPr lvl="1" algn="ctr">
              <a:spcBef>
                <a:spcPts val="0"/>
              </a:spcBef>
              <a:spcAft>
                <a:spcPts val="0"/>
              </a:spcAft>
              <a:buSzPts val="18583"/>
              <a:buNone/>
              <a:defRPr sz="18583"/>
            </a:lvl2pPr>
            <a:lvl3pPr lvl="2" algn="ctr">
              <a:spcBef>
                <a:spcPts val="0"/>
              </a:spcBef>
              <a:spcAft>
                <a:spcPts val="0"/>
              </a:spcAft>
              <a:buSzPts val="18583"/>
              <a:buNone/>
              <a:defRPr sz="18583"/>
            </a:lvl3pPr>
            <a:lvl4pPr lvl="3" algn="ctr">
              <a:spcBef>
                <a:spcPts val="0"/>
              </a:spcBef>
              <a:spcAft>
                <a:spcPts val="0"/>
              </a:spcAft>
              <a:buSzPts val="18583"/>
              <a:buNone/>
              <a:defRPr sz="18583"/>
            </a:lvl4pPr>
            <a:lvl5pPr lvl="4" algn="ctr">
              <a:spcBef>
                <a:spcPts val="0"/>
              </a:spcBef>
              <a:spcAft>
                <a:spcPts val="0"/>
              </a:spcAft>
              <a:buSzPts val="18583"/>
              <a:buNone/>
              <a:defRPr sz="18583"/>
            </a:lvl5pPr>
            <a:lvl6pPr lvl="5" algn="ctr">
              <a:spcBef>
                <a:spcPts val="0"/>
              </a:spcBef>
              <a:spcAft>
                <a:spcPts val="0"/>
              </a:spcAft>
              <a:buSzPts val="18583"/>
              <a:buNone/>
              <a:defRPr sz="18583"/>
            </a:lvl6pPr>
            <a:lvl7pPr lvl="6" algn="ctr">
              <a:spcBef>
                <a:spcPts val="0"/>
              </a:spcBef>
              <a:spcAft>
                <a:spcPts val="0"/>
              </a:spcAft>
              <a:buSzPts val="18583"/>
              <a:buNone/>
              <a:defRPr sz="18583"/>
            </a:lvl7pPr>
            <a:lvl8pPr lvl="7" algn="ctr">
              <a:spcBef>
                <a:spcPts val="0"/>
              </a:spcBef>
              <a:spcAft>
                <a:spcPts val="0"/>
              </a:spcAft>
              <a:buSzPts val="18583"/>
              <a:buNone/>
              <a:defRPr sz="18583"/>
            </a:lvl8pPr>
            <a:lvl9pPr lvl="8" algn="ctr">
              <a:spcBef>
                <a:spcPts val="0"/>
              </a:spcBef>
              <a:spcAft>
                <a:spcPts val="0"/>
              </a:spcAft>
              <a:buSzPts val="18583"/>
              <a:buNone/>
              <a:defRPr sz="18583"/>
            </a:lvl9pPr>
          </a:lstStyle>
          <a:p>
            <a:endParaRPr/>
          </a:p>
        </p:txBody>
      </p:sp>
      <p:sp>
        <p:nvSpPr>
          <p:cNvPr id="15" name="Google Shape;15;p3"/>
          <p:cNvSpPr txBox="1">
            <a:spLocks noGrp="1"/>
          </p:cNvSpPr>
          <p:nvPr>
            <p:ph type="sldNum" idx="12"/>
          </p:nvPr>
        </p:nvSpPr>
        <p:spPr>
          <a:xfrm>
            <a:off x="30020520" y="39166125"/>
            <a:ext cx="1944300" cy="3305700"/>
          </a:xfrm>
          <a:prstGeom prst="rect">
            <a:avLst/>
          </a:prstGeom>
        </p:spPr>
        <p:txBody>
          <a:bodyPr spcFirstLastPara="1" wrap="square" lIns="471925" tIns="471925" rIns="471925" bIns="471925" anchor="ctr" anchorCtr="0">
            <a:normAutofit/>
          </a:bodyPr>
          <a:lstStyle>
            <a:lvl1pPr lvl="0">
              <a:buNone/>
              <a:defRPr sz="5162"/>
            </a:lvl1pPr>
            <a:lvl2pPr lvl="1">
              <a:buNone/>
              <a:defRPr sz="5162"/>
            </a:lvl2pPr>
            <a:lvl3pPr lvl="2">
              <a:buNone/>
              <a:defRPr sz="5162"/>
            </a:lvl3pPr>
            <a:lvl4pPr lvl="3">
              <a:buNone/>
              <a:defRPr sz="5162"/>
            </a:lvl4pPr>
            <a:lvl5pPr lvl="4">
              <a:buNone/>
              <a:defRPr sz="5162"/>
            </a:lvl5pPr>
            <a:lvl6pPr lvl="5">
              <a:buNone/>
              <a:defRPr sz="5162"/>
            </a:lvl6pPr>
            <a:lvl7pPr lvl="6">
              <a:buNone/>
              <a:defRPr sz="5162"/>
            </a:lvl7pPr>
            <a:lvl8pPr lvl="7">
              <a:buNone/>
              <a:defRPr sz="5162"/>
            </a:lvl8pPr>
            <a:lvl9pPr lvl="8">
              <a:buNone/>
              <a:defRPr sz="5162"/>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104449" y="3737743"/>
            <a:ext cx="30191100" cy="4810200"/>
          </a:xfrm>
          <a:prstGeom prst="rect">
            <a:avLst/>
          </a:prstGeom>
        </p:spPr>
        <p:txBody>
          <a:bodyPr spcFirstLastPara="1" wrap="square" lIns="471925" tIns="471925" rIns="471925" bIns="471925" anchor="t" anchorCtr="0">
            <a:normAutofit/>
          </a:bodyPr>
          <a:lstStyle>
            <a:lvl1pPr lvl="0">
              <a:spcBef>
                <a:spcPts val="0"/>
              </a:spcBef>
              <a:spcAft>
                <a:spcPts val="0"/>
              </a:spcAft>
              <a:buSzPts val="14453"/>
              <a:buNone/>
              <a:defRPr sz="14453"/>
            </a:lvl1pPr>
            <a:lvl2pPr lvl="1">
              <a:spcBef>
                <a:spcPts val="0"/>
              </a:spcBef>
              <a:spcAft>
                <a:spcPts val="0"/>
              </a:spcAft>
              <a:buSzPts val="14453"/>
              <a:buNone/>
              <a:defRPr sz="14453"/>
            </a:lvl2pPr>
            <a:lvl3pPr lvl="2">
              <a:spcBef>
                <a:spcPts val="0"/>
              </a:spcBef>
              <a:spcAft>
                <a:spcPts val="0"/>
              </a:spcAft>
              <a:buSzPts val="14453"/>
              <a:buNone/>
              <a:defRPr sz="14453"/>
            </a:lvl3pPr>
            <a:lvl4pPr lvl="3">
              <a:spcBef>
                <a:spcPts val="0"/>
              </a:spcBef>
              <a:spcAft>
                <a:spcPts val="0"/>
              </a:spcAft>
              <a:buSzPts val="14453"/>
              <a:buNone/>
              <a:defRPr sz="14453"/>
            </a:lvl4pPr>
            <a:lvl5pPr lvl="4">
              <a:spcBef>
                <a:spcPts val="0"/>
              </a:spcBef>
              <a:spcAft>
                <a:spcPts val="0"/>
              </a:spcAft>
              <a:buSzPts val="14453"/>
              <a:buNone/>
              <a:defRPr sz="14453"/>
            </a:lvl5pPr>
            <a:lvl6pPr lvl="5">
              <a:spcBef>
                <a:spcPts val="0"/>
              </a:spcBef>
              <a:spcAft>
                <a:spcPts val="0"/>
              </a:spcAft>
              <a:buSzPts val="14453"/>
              <a:buNone/>
              <a:defRPr sz="14453"/>
            </a:lvl6pPr>
            <a:lvl7pPr lvl="6">
              <a:spcBef>
                <a:spcPts val="0"/>
              </a:spcBef>
              <a:spcAft>
                <a:spcPts val="0"/>
              </a:spcAft>
              <a:buSzPts val="14453"/>
              <a:buNone/>
              <a:defRPr sz="14453"/>
            </a:lvl7pPr>
            <a:lvl8pPr lvl="7">
              <a:spcBef>
                <a:spcPts val="0"/>
              </a:spcBef>
              <a:spcAft>
                <a:spcPts val="0"/>
              </a:spcAft>
              <a:buSzPts val="14453"/>
              <a:buNone/>
              <a:defRPr sz="14453"/>
            </a:lvl8pPr>
            <a:lvl9pPr lvl="8">
              <a:spcBef>
                <a:spcPts val="0"/>
              </a:spcBef>
              <a:spcAft>
                <a:spcPts val="0"/>
              </a:spcAft>
              <a:buSzPts val="14453"/>
              <a:buNone/>
              <a:defRPr sz="14453"/>
            </a:lvl9pPr>
          </a:lstStyle>
          <a:p>
            <a:endParaRPr/>
          </a:p>
        </p:txBody>
      </p:sp>
      <p:sp>
        <p:nvSpPr>
          <p:cNvPr id="18" name="Google Shape;18;p4"/>
          <p:cNvSpPr txBox="1">
            <a:spLocks noGrp="1"/>
          </p:cNvSpPr>
          <p:nvPr>
            <p:ph type="body" idx="1"/>
          </p:nvPr>
        </p:nvSpPr>
        <p:spPr>
          <a:xfrm>
            <a:off x="1104449" y="9679580"/>
            <a:ext cx="30191100" cy="28694100"/>
          </a:xfrm>
          <a:prstGeom prst="rect">
            <a:avLst/>
          </a:prstGeom>
        </p:spPr>
        <p:txBody>
          <a:bodyPr spcFirstLastPara="1" wrap="square" lIns="471925" tIns="471925" rIns="471925" bIns="471925" anchor="t" anchorCtr="0">
            <a:normAutofit/>
          </a:bodyPr>
          <a:lstStyle>
            <a:lvl1pPr marL="457200" lvl="0" indent="-818600">
              <a:spcBef>
                <a:spcPts val="0"/>
              </a:spcBef>
              <a:spcAft>
                <a:spcPts val="0"/>
              </a:spcAft>
              <a:buSzPts val="9291"/>
              <a:buChar char="●"/>
              <a:defRPr sz="9291"/>
            </a:lvl1pPr>
            <a:lvl2pPr marL="914400" lvl="1" indent="-687489">
              <a:spcBef>
                <a:spcPts val="0"/>
              </a:spcBef>
              <a:spcAft>
                <a:spcPts val="0"/>
              </a:spcAft>
              <a:buSzPts val="7227"/>
              <a:buChar char="○"/>
              <a:defRPr sz="7227"/>
            </a:lvl2pPr>
            <a:lvl3pPr marL="1371600" lvl="2" indent="-687489">
              <a:spcBef>
                <a:spcPts val="0"/>
              </a:spcBef>
              <a:spcAft>
                <a:spcPts val="0"/>
              </a:spcAft>
              <a:buSzPts val="7227"/>
              <a:buChar char="■"/>
              <a:defRPr sz="7227"/>
            </a:lvl3pPr>
            <a:lvl4pPr marL="1828800" lvl="3" indent="-687489">
              <a:spcBef>
                <a:spcPts val="0"/>
              </a:spcBef>
              <a:spcAft>
                <a:spcPts val="0"/>
              </a:spcAft>
              <a:buSzPts val="7227"/>
              <a:buChar char="●"/>
              <a:defRPr sz="7227"/>
            </a:lvl4pPr>
            <a:lvl5pPr marL="2286000" lvl="4" indent="-687489">
              <a:spcBef>
                <a:spcPts val="0"/>
              </a:spcBef>
              <a:spcAft>
                <a:spcPts val="0"/>
              </a:spcAft>
              <a:buSzPts val="7227"/>
              <a:buChar char="○"/>
              <a:defRPr sz="7227"/>
            </a:lvl5pPr>
            <a:lvl6pPr marL="2743200" lvl="5" indent="-687489">
              <a:spcBef>
                <a:spcPts val="0"/>
              </a:spcBef>
              <a:spcAft>
                <a:spcPts val="0"/>
              </a:spcAft>
              <a:buSzPts val="7227"/>
              <a:buChar char="■"/>
              <a:defRPr sz="7227"/>
            </a:lvl6pPr>
            <a:lvl7pPr marL="3200400" lvl="6" indent="-687489">
              <a:spcBef>
                <a:spcPts val="0"/>
              </a:spcBef>
              <a:spcAft>
                <a:spcPts val="0"/>
              </a:spcAft>
              <a:buSzPts val="7227"/>
              <a:buChar char="●"/>
              <a:defRPr sz="7227"/>
            </a:lvl7pPr>
            <a:lvl8pPr marL="3657600" lvl="7" indent="-687489">
              <a:spcBef>
                <a:spcPts val="0"/>
              </a:spcBef>
              <a:spcAft>
                <a:spcPts val="0"/>
              </a:spcAft>
              <a:buSzPts val="7227"/>
              <a:buChar char="○"/>
              <a:defRPr sz="7227"/>
            </a:lvl8pPr>
            <a:lvl9pPr marL="4114800" lvl="8" indent="-687489">
              <a:spcBef>
                <a:spcPts val="0"/>
              </a:spcBef>
              <a:spcAft>
                <a:spcPts val="0"/>
              </a:spcAft>
              <a:buSzPts val="7227"/>
              <a:buChar char="■"/>
              <a:defRPr sz="7227"/>
            </a:lvl9pPr>
          </a:lstStyle>
          <a:p>
            <a:endParaRPr/>
          </a:p>
        </p:txBody>
      </p:sp>
      <p:sp>
        <p:nvSpPr>
          <p:cNvPr id="19" name="Google Shape;19;p4"/>
          <p:cNvSpPr txBox="1">
            <a:spLocks noGrp="1"/>
          </p:cNvSpPr>
          <p:nvPr>
            <p:ph type="sldNum" idx="12"/>
          </p:nvPr>
        </p:nvSpPr>
        <p:spPr>
          <a:xfrm>
            <a:off x="30020520" y="39166125"/>
            <a:ext cx="1944300" cy="3305700"/>
          </a:xfrm>
          <a:prstGeom prst="rect">
            <a:avLst/>
          </a:prstGeom>
        </p:spPr>
        <p:txBody>
          <a:bodyPr spcFirstLastPara="1" wrap="square" lIns="471925" tIns="471925" rIns="471925" bIns="471925" anchor="ctr" anchorCtr="0">
            <a:normAutofit/>
          </a:bodyPr>
          <a:lstStyle>
            <a:lvl1pPr lvl="0">
              <a:buNone/>
              <a:defRPr sz="5162"/>
            </a:lvl1pPr>
            <a:lvl2pPr lvl="1">
              <a:buNone/>
              <a:defRPr sz="5162"/>
            </a:lvl2pPr>
            <a:lvl3pPr lvl="2">
              <a:buNone/>
              <a:defRPr sz="5162"/>
            </a:lvl3pPr>
            <a:lvl4pPr lvl="3">
              <a:buNone/>
              <a:defRPr sz="5162"/>
            </a:lvl4pPr>
            <a:lvl5pPr lvl="4">
              <a:buNone/>
              <a:defRPr sz="5162"/>
            </a:lvl5pPr>
            <a:lvl6pPr lvl="5">
              <a:buNone/>
              <a:defRPr sz="5162"/>
            </a:lvl6pPr>
            <a:lvl7pPr lvl="6">
              <a:buNone/>
              <a:defRPr sz="5162"/>
            </a:lvl7pPr>
            <a:lvl8pPr lvl="7">
              <a:buNone/>
              <a:defRPr sz="5162"/>
            </a:lvl8pPr>
            <a:lvl9pPr lvl="8">
              <a:buNone/>
              <a:defRPr sz="5162"/>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104449" y="3737743"/>
            <a:ext cx="30191100" cy="4810200"/>
          </a:xfrm>
          <a:prstGeom prst="rect">
            <a:avLst/>
          </a:prstGeom>
        </p:spPr>
        <p:txBody>
          <a:bodyPr spcFirstLastPara="1" wrap="square" lIns="471925" tIns="471925" rIns="471925" bIns="471925" anchor="t" anchorCtr="0">
            <a:normAutofit/>
          </a:bodyPr>
          <a:lstStyle>
            <a:lvl1pPr lvl="0">
              <a:spcBef>
                <a:spcPts val="0"/>
              </a:spcBef>
              <a:spcAft>
                <a:spcPts val="0"/>
              </a:spcAft>
              <a:buSzPts val="14453"/>
              <a:buNone/>
              <a:defRPr sz="14453"/>
            </a:lvl1pPr>
            <a:lvl2pPr lvl="1">
              <a:spcBef>
                <a:spcPts val="0"/>
              </a:spcBef>
              <a:spcAft>
                <a:spcPts val="0"/>
              </a:spcAft>
              <a:buSzPts val="14453"/>
              <a:buNone/>
              <a:defRPr sz="14453"/>
            </a:lvl2pPr>
            <a:lvl3pPr lvl="2">
              <a:spcBef>
                <a:spcPts val="0"/>
              </a:spcBef>
              <a:spcAft>
                <a:spcPts val="0"/>
              </a:spcAft>
              <a:buSzPts val="14453"/>
              <a:buNone/>
              <a:defRPr sz="14453"/>
            </a:lvl3pPr>
            <a:lvl4pPr lvl="3">
              <a:spcBef>
                <a:spcPts val="0"/>
              </a:spcBef>
              <a:spcAft>
                <a:spcPts val="0"/>
              </a:spcAft>
              <a:buSzPts val="14453"/>
              <a:buNone/>
              <a:defRPr sz="14453"/>
            </a:lvl4pPr>
            <a:lvl5pPr lvl="4">
              <a:spcBef>
                <a:spcPts val="0"/>
              </a:spcBef>
              <a:spcAft>
                <a:spcPts val="0"/>
              </a:spcAft>
              <a:buSzPts val="14453"/>
              <a:buNone/>
              <a:defRPr sz="14453"/>
            </a:lvl5pPr>
            <a:lvl6pPr lvl="5">
              <a:spcBef>
                <a:spcPts val="0"/>
              </a:spcBef>
              <a:spcAft>
                <a:spcPts val="0"/>
              </a:spcAft>
              <a:buSzPts val="14453"/>
              <a:buNone/>
              <a:defRPr sz="14453"/>
            </a:lvl6pPr>
            <a:lvl7pPr lvl="6">
              <a:spcBef>
                <a:spcPts val="0"/>
              </a:spcBef>
              <a:spcAft>
                <a:spcPts val="0"/>
              </a:spcAft>
              <a:buSzPts val="14453"/>
              <a:buNone/>
              <a:defRPr sz="14453"/>
            </a:lvl7pPr>
            <a:lvl8pPr lvl="7">
              <a:spcBef>
                <a:spcPts val="0"/>
              </a:spcBef>
              <a:spcAft>
                <a:spcPts val="0"/>
              </a:spcAft>
              <a:buSzPts val="14453"/>
              <a:buNone/>
              <a:defRPr sz="14453"/>
            </a:lvl8pPr>
            <a:lvl9pPr lvl="8">
              <a:spcBef>
                <a:spcPts val="0"/>
              </a:spcBef>
              <a:spcAft>
                <a:spcPts val="0"/>
              </a:spcAft>
              <a:buSzPts val="14453"/>
              <a:buNone/>
              <a:defRPr sz="14453"/>
            </a:lvl9pPr>
          </a:lstStyle>
          <a:p>
            <a:endParaRPr/>
          </a:p>
        </p:txBody>
      </p:sp>
      <p:sp>
        <p:nvSpPr>
          <p:cNvPr id="22" name="Google Shape;22;p5"/>
          <p:cNvSpPr txBox="1">
            <a:spLocks noGrp="1"/>
          </p:cNvSpPr>
          <p:nvPr>
            <p:ph type="body" idx="1"/>
          </p:nvPr>
        </p:nvSpPr>
        <p:spPr>
          <a:xfrm>
            <a:off x="1104449" y="9679580"/>
            <a:ext cx="14172900" cy="28694100"/>
          </a:xfrm>
          <a:prstGeom prst="rect">
            <a:avLst/>
          </a:prstGeom>
        </p:spPr>
        <p:txBody>
          <a:bodyPr spcFirstLastPara="1" wrap="square" lIns="471925" tIns="471925" rIns="471925" bIns="471925" anchor="t" anchorCtr="0">
            <a:normAutofit/>
          </a:bodyPr>
          <a:lstStyle>
            <a:lvl1pPr marL="457200" lvl="0" indent="-687489">
              <a:spcBef>
                <a:spcPts val="0"/>
              </a:spcBef>
              <a:spcAft>
                <a:spcPts val="0"/>
              </a:spcAft>
              <a:buSzPts val="7227"/>
              <a:buChar char="●"/>
              <a:defRPr sz="7227"/>
            </a:lvl1pPr>
            <a:lvl2pPr marL="914400" lvl="1" indent="-621934">
              <a:spcBef>
                <a:spcPts val="0"/>
              </a:spcBef>
              <a:spcAft>
                <a:spcPts val="0"/>
              </a:spcAft>
              <a:buSzPts val="6194"/>
              <a:buChar char="○"/>
              <a:defRPr sz="6194"/>
            </a:lvl2pPr>
            <a:lvl3pPr marL="1371600" lvl="2" indent="-621934">
              <a:spcBef>
                <a:spcPts val="0"/>
              </a:spcBef>
              <a:spcAft>
                <a:spcPts val="0"/>
              </a:spcAft>
              <a:buSzPts val="6194"/>
              <a:buChar char="■"/>
              <a:defRPr sz="6194"/>
            </a:lvl3pPr>
            <a:lvl4pPr marL="1828800" lvl="3" indent="-621934">
              <a:spcBef>
                <a:spcPts val="0"/>
              </a:spcBef>
              <a:spcAft>
                <a:spcPts val="0"/>
              </a:spcAft>
              <a:buSzPts val="6194"/>
              <a:buChar char="●"/>
              <a:defRPr sz="6194"/>
            </a:lvl4pPr>
            <a:lvl5pPr marL="2286000" lvl="4" indent="-621934">
              <a:spcBef>
                <a:spcPts val="0"/>
              </a:spcBef>
              <a:spcAft>
                <a:spcPts val="0"/>
              </a:spcAft>
              <a:buSzPts val="6194"/>
              <a:buChar char="○"/>
              <a:defRPr sz="6194"/>
            </a:lvl5pPr>
            <a:lvl6pPr marL="2743200" lvl="5" indent="-621934">
              <a:spcBef>
                <a:spcPts val="0"/>
              </a:spcBef>
              <a:spcAft>
                <a:spcPts val="0"/>
              </a:spcAft>
              <a:buSzPts val="6194"/>
              <a:buChar char="■"/>
              <a:defRPr sz="6194"/>
            </a:lvl6pPr>
            <a:lvl7pPr marL="3200400" lvl="6" indent="-621934">
              <a:spcBef>
                <a:spcPts val="0"/>
              </a:spcBef>
              <a:spcAft>
                <a:spcPts val="0"/>
              </a:spcAft>
              <a:buSzPts val="6194"/>
              <a:buChar char="●"/>
              <a:defRPr sz="6194"/>
            </a:lvl7pPr>
            <a:lvl8pPr marL="3657600" lvl="7" indent="-621934">
              <a:spcBef>
                <a:spcPts val="0"/>
              </a:spcBef>
              <a:spcAft>
                <a:spcPts val="0"/>
              </a:spcAft>
              <a:buSzPts val="6194"/>
              <a:buChar char="○"/>
              <a:defRPr sz="6194"/>
            </a:lvl8pPr>
            <a:lvl9pPr marL="4114800" lvl="8" indent="-621934">
              <a:spcBef>
                <a:spcPts val="0"/>
              </a:spcBef>
              <a:spcAft>
                <a:spcPts val="0"/>
              </a:spcAft>
              <a:buSzPts val="6194"/>
              <a:buChar char="■"/>
              <a:defRPr sz="6194"/>
            </a:lvl9pPr>
          </a:lstStyle>
          <a:p>
            <a:endParaRPr/>
          </a:p>
        </p:txBody>
      </p:sp>
      <p:sp>
        <p:nvSpPr>
          <p:cNvPr id="23" name="Google Shape;23;p5"/>
          <p:cNvSpPr txBox="1">
            <a:spLocks noGrp="1"/>
          </p:cNvSpPr>
          <p:nvPr>
            <p:ph type="body" idx="2"/>
          </p:nvPr>
        </p:nvSpPr>
        <p:spPr>
          <a:xfrm>
            <a:off x="17122677" y="9679580"/>
            <a:ext cx="14172900" cy="28694100"/>
          </a:xfrm>
          <a:prstGeom prst="rect">
            <a:avLst/>
          </a:prstGeom>
        </p:spPr>
        <p:txBody>
          <a:bodyPr spcFirstLastPara="1" wrap="square" lIns="471925" tIns="471925" rIns="471925" bIns="471925" anchor="t" anchorCtr="0">
            <a:normAutofit/>
          </a:bodyPr>
          <a:lstStyle>
            <a:lvl1pPr marL="457200" lvl="0" indent="-687489">
              <a:spcBef>
                <a:spcPts val="0"/>
              </a:spcBef>
              <a:spcAft>
                <a:spcPts val="0"/>
              </a:spcAft>
              <a:buSzPts val="7227"/>
              <a:buChar char="●"/>
              <a:defRPr sz="7227"/>
            </a:lvl1pPr>
            <a:lvl2pPr marL="914400" lvl="1" indent="-621934">
              <a:spcBef>
                <a:spcPts val="0"/>
              </a:spcBef>
              <a:spcAft>
                <a:spcPts val="0"/>
              </a:spcAft>
              <a:buSzPts val="6194"/>
              <a:buChar char="○"/>
              <a:defRPr sz="6194"/>
            </a:lvl2pPr>
            <a:lvl3pPr marL="1371600" lvl="2" indent="-621934">
              <a:spcBef>
                <a:spcPts val="0"/>
              </a:spcBef>
              <a:spcAft>
                <a:spcPts val="0"/>
              </a:spcAft>
              <a:buSzPts val="6194"/>
              <a:buChar char="■"/>
              <a:defRPr sz="6194"/>
            </a:lvl3pPr>
            <a:lvl4pPr marL="1828800" lvl="3" indent="-621934">
              <a:spcBef>
                <a:spcPts val="0"/>
              </a:spcBef>
              <a:spcAft>
                <a:spcPts val="0"/>
              </a:spcAft>
              <a:buSzPts val="6194"/>
              <a:buChar char="●"/>
              <a:defRPr sz="6194"/>
            </a:lvl4pPr>
            <a:lvl5pPr marL="2286000" lvl="4" indent="-621934">
              <a:spcBef>
                <a:spcPts val="0"/>
              </a:spcBef>
              <a:spcAft>
                <a:spcPts val="0"/>
              </a:spcAft>
              <a:buSzPts val="6194"/>
              <a:buChar char="○"/>
              <a:defRPr sz="6194"/>
            </a:lvl5pPr>
            <a:lvl6pPr marL="2743200" lvl="5" indent="-621934">
              <a:spcBef>
                <a:spcPts val="0"/>
              </a:spcBef>
              <a:spcAft>
                <a:spcPts val="0"/>
              </a:spcAft>
              <a:buSzPts val="6194"/>
              <a:buChar char="■"/>
              <a:defRPr sz="6194"/>
            </a:lvl6pPr>
            <a:lvl7pPr marL="3200400" lvl="6" indent="-621934">
              <a:spcBef>
                <a:spcPts val="0"/>
              </a:spcBef>
              <a:spcAft>
                <a:spcPts val="0"/>
              </a:spcAft>
              <a:buSzPts val="6194"/>
              <a:buChar char="●"/>
              <a:defRPr sz="6194"/>
            </a:lvl7pPr>
            <a:lvl8pPr marL="3657600" lvl="7" indent="-621934">
              <a:spcBef>
                <a:spcPts val="0"/>
              </a:spcBef>
              <a:spcAft>
                <a:spcPts val="0"/>
              </a:spcAft>
              <a:buSzPts val="6194"/>
              <a:buChar char="○"/>
              <a:defRPr sz="6194"/>
            </a:lvl8pPr>
            <a:lvl9pPr marL="4114800" lvl="8" indent="-621934">
              <a:spcBef>
                <a:spcPts val="0"/>
              </a:spcBef>
              <a:spcAft>
                <a:spcPts val="0"/>
              </a:spcAft>
              <a:buSzPts val="6194"/>
              <a:buChar char="■"/>
              <a:defRPr sz="6194"/>
            </a:lvl9pPr>
          </a:lstStyle>
          <a:p>
            <a:endParaRPr/>
          </a:p>
        </p:txBody>
      </p:sp>
      <p:sp>
        <p:nvSpPr>
          <p:cNvPr id="24" name="Google Shape;24;p5"/>
          <p:cNvSpPr txBox="1">
            <a:spLocks noGrp="1"/>
          </p:cNvSpPr>
          <p:nvPr>
            <p:ph type="sldNum" idx="12"/>
          </p:nvPr>
        </p:nvSpPr>
        <p:spPr>
          <a:xfrm>
            <a:off x="30020520" y="39166125"/>
            <a:ext cx="1944300" cy="3305700"/>
          </a:xfrm>
          <a:prstGeom prst="rect">
            <a:avLst/>
          </a:prstGeom>
        </p:spPr>
        <p:txBody>
          <a:bodyPr spcFirstLastPara="1" wrap="square" lIns="471925" tIns="471925" rIns="471925" bIns="471925" anchor="ctr" anchorCtr="0">
            <a:normAutofit/>
          </a:bodyPr>
          <a:lstStyle>
            <a:lvl1pPr lvl="0">
              <a:buNone/>
              <a:defRPr sz="5162"/>
            </a:lvl1pPr>
            <a:lvl2pPr lvl="1">
              <a:buNone/>
              <a:defRPr sz="5162"/>
            </a:lvl2pPr>
            <a:lvl3pPr lvl="2">
              <a:buNone/>
              <a:defRPr sz="5162"/>
            </a:lvl3pPr>
            <a:lvl4pPr lvl="3">
              <a:buNone/>
              <a:defRPr sz="5162"/>
            </a:lvl4pPr>
            <a:lvl5pPr lvl="4">
              <a:buNone/>
              <a:defRPr sz="5162"/>
            </a:lvl5pPr>
            <a:lvl6pPr lvl="5">
              <a:buNone/>
              <a:defRPr sz="5162"/>
            </a:lvl6pPr>
            <a:lvl7pPr lvl="6">
              <a:buNone/>
              <a:defRPr sz="5162"/>
            </a:lvl7pPr>
            <a:lvl8pPr lvl="7">
              <a:buNone/>
              <a:defRPr sz="5162"/>
            </a:lvl8pPr>
            <a:lvl9pPr lvl="8">
              <a:buNone/>
              <a:defRPr sz="5162"/>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104449" y="3737743"/>
            <a:ext cx="30191100" cy="4810200"/>
          </a:xfrm>
          <a:prstGeom prst="rect">
            <a:avLst/>
          </a:prstGeom>
        </p:spPr>
        <p:txBody>
          <a:bodyPr spcFirstLastPara="1" wrap="square" lIns="471925" tIns="471925" rIns="471925" bIns="471925" anchor="t" anchorCtr="0">
            <a:normAutofit/>
          </a:bodyPr>
          <a:lstStyle>
            <a:lvl1pPr lvl="0">
              <a:spcBef>
                <a:spcPts val="0"/>
              </a:spcBef>
              <a:spcAft>
                <a:spcPts val="0"/>
              </a:spcAft>
              <a:buSzPts val="14453"/>
              <a:buNone/>
              <a:defRPr sz="14453"/>
            </a:lvl1pPr>
            <a:lvl2pPr lvl="1">
              <a:spcBef>
                <a:spcPts val="0"/>
              </a:spcBef>
              <a:spcAft>
                <a:spcPts val="0"/>
              </a:spcAft>
              <a:buSzPts val="14453"/>
              <a:buNone/>
              <a:defRPr sz="14453"/>
            </a:lvl2pPr>
            <a:lvl3pPr lvl="2">
              <a:spcBef>
                <a:spcPts val="0"/>
              </a:spcBef>
              <a:spcAft>
                <a:spcPts val="0"/>
              </a:spcAft>
              <a:buSzPts val="14453"/>
              <a:buNone/>
              <a:defRPr sz="14453"/>
            </a:lvl3pPr>
            <a:lvl4pPr lvl="3">
              <a:spcBef>
                <a:spcPts val="0"/>
              </a:spcBef>
              <a:spcAft>
                <a:spcPts val="0"/>
              </a:spcAft>
              <a:buSzPts val="14453"/>
              <a:buNone/>
              <a:defRPr sz="14453"/>
            </a:lvl4pPr>
            <a:lvl5pPr lvl="4">
              <a:spcBef>
                <a:spcPts val="0"/>
              </a:spcBef>
              <a:spcAft>
                <a:spcPts val="0"/>
              </a:spcAft>
              <a:buSzPts val="14453"/>
              <a:buNone/>
              <a:defRPr sz="14453"/>
            </a:lvl5pPr>
            <a:lvl6pPr lvl="5">
              <a:spcBef>
                <a:spcPts val="0"/>
              </a:spcBef>
              <a:spcAft>
                <a:spcPts val="0"/>
              </a:spcAft>
              <a:buSzPts val="14453"/>
              <a:buNone/>
              <a:defRPr sz="14453"/>
            </a:lvl6pPr>
            <a:lvl7pPr lvl="6">
              <a:spcBef>
                <a:spcPts val="0"/>
              </a:spcBef>
              <a:spcAft>
                <a:spcPts val="0"/>
              </a:spcAft>
              <a:buSzPts val="14453"/>
              <a:buNone/>
              <a:defRPr sz="14453"/>
            </a:lvl7pPr>
            <a:lvl8pPr lvl="7">
              <a:spcBef>
                <a:spcPts val="0"/>
              </a:spcBef>
              <a:spcAft>
                <a:spcPts val="0"/>
              </a:spcAft>
              <a:buSzPts val="14453"/>
              <a:buNone/>
              <a:defRPr sz="14453"/>
            </a:lvl8pPr>
            <a:lvl9pPr lvl="8">
              <a:spcBef>
                <a:spcPts val="0"/>
              </a:spcBef>
              <a:spcAft>
                <a:spcPts val="0"/>
              </a:spcAft>
              <a:buSzPts val="14453"/>
              <a:buNone/>
              <a:defRPr sz="14453"/>
            </a:lvl9pPr>
          </a:lstStyle>
          <a:p>
            <a:endParaRPr/>
          </a:p>
        </p:txBody>
      </p:sp>
      <p:sp>
        <p:nvSpPr>
          <p:cNvPr id="27" name="Google Shape;27;p6"/>
          <p:cNvSpPr txBox="1">
            <a:spLocks noGrp="1"/>
          </p:cNvSpPr>
          <p:nvPr>
            <p:ph type="sldNum" idx="12"/>
          </p:nvPr>
        </p:nvSpPr>
        <p:spPr>
          <a:xfrm>
            <a:off x="30020520" y="39166125"/>
            <a:ext cx="1944300" cy="3305700"/>
          </a:xfrm>
          <a:prstGeom prst="rect">
            <a:avLst/>
          </a:prstGeom>
        </p:spPr>
        <p:txBody>
          <a:bodyPr spcFirstLastPara="1" wrap="square" lIns="471925" tIns="471925" rIns="471925" bIns="471925" anchor="ctr" anchorCtr="0">
            <a:normAutofit/>
          </a:bodyPr>
          <a:lstStyle>
            <a:lvl1pPr lvl="0">
              <a:buNone/>
              <a:defRPr sz="5162"/>
            </a:lvl1pPr>
            <a:lvl2pPr lvl="1">
              <a:buNone/>
              <a:defRPr sz="5162"/>
            </a:lvl2pPr>
            <a:lvl3pPr lvl="2">
              <a:buNone/>
              <a:defRPr sz="5162"/>
            </a:lvl3pPr>
            <a:lvl4pPr lvl="3">
              <a:buNone/>
              <a:defRPr sz="5162"/>
            </a:lvl4pPr>
            <a:lvl5pPr lvl="4">
              <a:buNone/>
              <a:defRPr sz="5162"/>
            </a:lvl5pPr>
            <a:lvl6pPr lvl="5">
              <a:buNone/>
              <a:defRPr sz="5162"/>
            </a:lvl6pPr>
            <a:lvl7pPr lvl="6">
              <a:buNone/>
              <a:defRPr sz="5162"/>
            </a:lvl7pPr>
            <a:lvl8pPr lvl="7">
              <a:buNone/>
              <a:defRPr sz="5162"/>
            </a:lvl8pPr>
            <a:lvl9pPr lvl="8">
              <a:buNone/>
              <a:defRPr sz="5162"/>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1104449" y="4666457"/>
            <a:ext cx="9949500" cy="6347100"/>
          </a:xfrm>
          <a:prstGeom prst="rect">
            <a:avLst/>
          </a:prstGeom>
        </p:spPr>
        <p:txBody>
          <a:bodyPr spcFirstLastPara="1" wrap="square" lIns="471925" tIns="471925" rIns="471925" bIns="471925" anchor="b" anchorCtr="0">
            <a:normAutofit/>
          </a:bodyPr>
          <a:lstStyle>
            <a:lvl1pPr lvl="0">
              <a:spcBef>
                <a:spcPts val="0"/>
              </a:spcBef>
              <a:spcAft>
                <a:spcPts val="0"/>
              </a:spcAft>
              <a:buSzPts val="12388"/>
              <a:buNone/>
              <a:defRPr sz="12388"/>
            </a:lvl1pPr>
            <a:lvl2pPr lvl="1">
              <a:spcBef>
                <a:spcPts val="0"/>
              </a:spcBef>
              <a:spcAft>
                <a:spcPts val="0"/>
              </a:spcAft>
              <a:buSzPts val="12388"/>
              <a:buNone/>
              <a:defRPr sz="12388"/>
            </a:lvl2pPr>
            <a:lvl3pPr lvl="2">
              <a:spcBef>
                <a:spcPts val="0"/>
              </a:spcBef>
              <a:spcAft>
                <a:spcPts val="0"/>
              </a:spcAft>
              <a:buSzPts val="12388"/>
              <a:buNone/>
              <a:defRPr sz="12388"/>
            </a:lvl3pPr>
            <a:lvl4pPr lvl="3">
              <a:spcBef>
                <a:spcPts val="0"/>
              </a:spcBef>
              <a:spcAft>
                <a:spcPts val="0"/>
              </a:spcAft>
              <a:buSzPts val="12388"/>
              <a:buNone/>
              <a:defRPr sz="12388"/>
            </a:lvl4pPr>
            <a:lvl5pPr lvl="4">
              <a:spcBef>
                <a:spcPts val="0"/>
              </a:spcBef>
              <a:spcAft>
                <a:spcPts val="0"/>
              </a:spcAft>
              <a:buSzPts val="12388"/>
              <a:buNone/>
              <a:defRPr sz="12388"/>
            </a:lvl5pPr>
            <a:lvl6pPr lvl="5">
              <a:spcBef>
                <a:spcPts val="0"/>
              </a:spcBef>
              <a:spcAft>
                <a:spcPts val="0"/>
              </a:spcAft>
              <a:buSzPts val="12388"/>
              <a:buNone/>
              <a:defRPr sz="12388"/>
            </a:lvl6pPr>
            <a:lvl7pPr lvl="6">
              <a:spcBef>
                <a:spcPts val="0"/>
              </a:spcBef>
              <a:spcAft>
                <a:spcPts val="0"/>
              </a:spcAft>
              <a:buSzPts val="12388"/>
              <a:buNone/>
              <a:defRPr sz="12388"/>
            </a:lvl7pPr>
            <a:lvl8pPr lvl="7">
              <a:spcBef>
                <a:spcPts val="0"/>
              </a:spcBef>
              <a:spcAft>
                <a:spcPts val="0"/>
              </a:spcAft>
              <a:buSzPts val="12388"/>
              <a:buNone/>
              <a:defRPr sz="12388"/>
            </a:lvl8pPr>
            <a:lvl9pPr lvl="8">
              <a:spcBef>
                <a:spcPts val="0"/>
              </a:spcBef>
              <a:spcAft>
                <a:spcPts val="0"/>
              </a:spcAft>
              <a:buSzPts val="12388"/>
              <a:buNone/>
              <a:defRPr sz="12388"/>
            </a:lvl9pPr>
          </a:lstStyle>
          <a:p>
            <a:endParaRPr/>
          </a:p>
        </p:txBody>
      </p:sp>
      <p:sp>
        <p:nvSpPr>
          <p:cNvPr id="30" name="Google Shape;30;p7"/>
          <p:cNvSpPr txBox="1">
            <a:spLocks noGrp="1"/>
          </p:cNvSpPr>
          <p:nvPr>
            <p:ph type="body" idx="1"/>
          </p:nvPr>
        </p:nvSpPr>
        <p:spPr>
          <a:xfrm>
            <a:off x="1104449" y="11671181"/>
            <a:ext cx="9949500" cy="26703600"/>
          </a:xfrm>
          <a:prstGeom prst="rect">
            <a:avLst/>
          </a:prstGeom>
        </p:spPr>
        <p:txBody>
          <a:bodyPr spcFirstLastPara="1" wrap="square" lIns="471925" tIns="471925" rIns="471925" bIns="471925" anchor="t" anchorCtr="0">
            <a:normAutofit/>
          </a:bodyPr>
          <a:lstStyle>
            <a:lvl1pPr marL="457200" lvl="0" indent="-621934">
              <a:spcBef>
                <a:spcPts val="0"/>
              </a:spcBef>
              <a:spcAft>
                <a:spcPts val="0"/>
              </a:spcAft>
              <a:buSzPts val="6194"/>
              <a:buChar char="●"/>
              <a:defRPr sz="6194"/>
            </a:lvl1pPr>
            <a:lvl2pPr marL="914400" lvl="1" indent="-621934">
              <a:spcBef>
                <a:spcPts val="0"/>
              </a:spcBef>
              <a:spcAft>
                <a:spcPts val="0"/>
              </a:spcAft>
              <a:buSzPts val="6194"/>
              <a:buChar char="○"/>
              <a:defRPr sz="6194"/>
            </a:lvl2pPr>
            <a:lvl3pPr marL="1371600" lvl="2" indent="-621934">
              <a:spcBef>
                <a:spcPts val="0"/>
              </a:spcBef>
              <a:spcAft>
                <a:spcPts val="0"/>
              </a:spcAft>
              <a:buSzPts val="6194"/>
              <a:buChar char="■"/>
              <a:defRPr sz="6194"/>
            </a:lvl3pPr>
            <a:lvl4pPr marL="1828800" lvl="3" indent="-621934">
              <a:spcBef>
                <a:spcPts val="0"/>
              </a:spcBef>
              <a:spcAft>
                <a:spcPts val="0"/>
              </a:spcAft>
              <a:buSzPts val="6194"/>
              <a:buChar char="●"/>
              <a:defRPr sz="6194"/>
            </a:lvl4pPr>
            <a:lvl5pPr marL="2286000" lvl="4" indent="-621934">
              <a:spcBef>
                <a:spcPts val="0"/>
              </a:spcBef>
              <a:spcAft>
                <a:spcPts val="0"/>
              </a:spcAft>
              <a:buSzPts val="6194"/>
              <a:buChar char="○"/>
              <a:defRPr sz="6194"/>
            </a:lvl5pPr>
            <a:lvl6pPr marL="2743200" lvl="5" indent="-621934">
              <a:spcBef>
                <a:spcPts val="0"/>
              </a:spcBef>
              <a:spcAft>
                <a:spcPts val="0"/>
              </a:spcAft>
              <a:buSzPts val="6194"/>
              <a:buChar char="■"/>
              <a:defRPr sz="6194"/>
            </a:lvl6pPr>
            <a:lvl7pPr marL="3200400" lvl="6" indent="-621934">
              <a:spcBef>
                <a:spcPts val="0"/>
              </a:spcBef>
              <a:spcAft>
                <a:spcPts val="0"/>
              </a:spcAft>
              <a:buSzPts val="6194"/>
              <a:buChar char="●"/>
              <a:defRPr sz="6194"/>
            </a:lvl7pPr>
            <a:lvl8pPr marL="3657600" lvl="7" indent="-621934">
              <a:spcBef>
                <a:spcPts val="0"/>
              </a:spcBef>
              <a:spcAft>
                <a:spcPts val="0"/>
              </a:spcAft>
              <a:buSzPts val="6194"/>
              <a:buChar char="○"/>
              <a:defRPr sz="6194"/>
            </a:lvl8pPr>
            <a:lvl9pPr marL="4114800" lvl="8" indent="-621934">
              <a:spcBef>
                <a:spcPts val="0"/>
              </a:spcBef>
              <a:spcAft>
                <a:spcPts val="0"/>
              </a:spcAft>
              <a:buSzPts val="6194"/>
              <a:buChar char="■"/>
              <a:defRPr sz="6194"/>
            </a:lvl9pPr>
          </a:lstStyle>
          <a:p>
            <a:endParaRPr/>
          </a:p>
        </p:txBody>
      </p:sp>
      <p:sp>
        <p:nvSpPr>
          <p:cNvPr id="31" name="Google Shape;31;p7"/>
          <p:cNvSpPr txBox="1">
            <a:spLocks noGrp="1"/>
          </p:cNvSpPr>
          <p:nvPr>
            <p:ph type="sldNum" idx="12"/>
          </p:nvPr>
        </p:nvSpPr>
        <p:spPr>
          <a:xfrm>
            <a:off x="30020520" y="39166125"/>
            <a:ext cx="1944300" cy="3305700"/>
          </a:xfrm>
          <a:prstGeom prst="rect">
            <a:avLst/>
          </a:prstGeom>
        </p:spPr>
        <p:txBody>
          <a:bodyPr spcFirstLastPara="1" wrap="square" lIns="471925" tIns="471925" rIns="471925" bIns="471925" anchor="ctr" anchorCtr="0">
            <a:normAutofit/>
          </a:bodyPr>
          <a:lstStyle>
            <a:lvl1pPr lvl="0">
              <a:buNone/>
              <a:defRPr sz="5162"/>
            </a:lvl1pPr>
            <a:lvl2pPr lvl="1">
              <a:buNone/>
              <a:defRPr sz="5162"/>
            </a:lvl2pPr>
            <a:lvl3pPr lvl="2">
              <a:buNone/>
              <a:defRPr sz="5162"/>
            </a:lvl3pPr>
            <a:lvl4pPr lvl="3">
              <a:buNone/>
              <a:defRPr sz="5162"/>
            </a:lvl4pPr>
            <a:lvl5pPr lvl="4">
              <a:buNone/>
              <a:defRPr sz="5162"/>
            </a:lvl5pPr>
            <a:lvl6pPr lvl="5">
              <a:buNone/>
              <a:defRPr sz="5162"/>
            </a:lvl6pPr>
            <a:lvl7pPr lvl="6">
              <a:buNone/>
              <a:defRPr sz="5162"/>
            </a:lvl7pPr>
            <a:lvl8pPr lvl="7">
              <a:buNone/>
              <a:defRPr sz="5162"/>
            </a:lvl8pPr>
            <a:lvl9pPr lvl="8">
              <a:buNone/>
              <a:defRPr sz="5162"/>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1737106" y="3780787"/>
            <a:ext cx="22563000" cy="34358400"/>
          </a:xfrm>
          <a:prstGeom prst="rect">
            <a:avLst/>
          </a:prstGeom>
        </p:spPr>
        <p:txBody>
          <a:bodyPr spcFirstLastPara="1" wrap="square" lIns="471925" tIns="471925" rIns="471925" bIns="471925" anchor="ctr" anchorCtr="0">
            <a:normAutofit/>
          </a:bodyPr>
          <a:lstStyle>
            <a:lvl1pPr lvl="0">
              <a:spcBef>
                <a:spcPts val="0"/>
              </a:spcBef>
              <a:spcAft>
                <a:spcPts val="0"/>
              </a:spcAft>
              <a:buSzPts val="24777"/>
              <a:buNone/>
              <a:defRPr sz="24777"/>
            </a:lvl1pPr>
            <a:lvl2pPr lvl="1">
              <a:spcBef>
                <a:spcPts val="0"/>
              </a:spcBef>
              <a:spcAft>
                <a:spcPts val="0"/>
              </a:spcAft>
              <a:buSzPts val="24777"/>
              <a:buNone/>
              <a:defRPr sz="24777"/>
            </a:lvl2pPr>
            <a:lvl3pPr lvl="2">
              <a:spcBef>
                <a:spcPts val="0"/>
              </a:spcBef>
              <a:spcAft>
                <a:spcPts val="0"/>
              </a:spcAft>
              <a:buSzPts val="24777"/>
              <a:buNone/>
              <a:defRPr sz="24777"/>
            </a:lvl3pPr>
            <a:lvl4pPr lvl="3">
              <a:spcBef>
                <a:spcPts val="0"/>
              </a:spcBef>
              <a:spcAft>
                <a:spcPts val="0"/>
              </a:spcAft>
              <a:buSzPts val="24777"/>
              <a:buNone/>
              <a:defRPr sz="24777"/>
            </a:lvl4pPr>
            <a:lvl5pPr lvl="4">
              <a:spcBef>
                <a:spcPts val="0"/>
              </a:spcBef>
              <a:spcAft>
                <a:spcPts val="0"/>
              </a:spcAft>
              <a:buSzPts val="24777"/>
              <a:buNone/>
              <a:defRPr sz="24777"/>
            </a:lvl5pPr>
            <a:lvl6pPr lvl="5">
              <a:spcBef>
                <a:spcPts val="0"/>
              </a:spcBef>
              <a:spcAft>
                <a:spcPts val="0"/>
              </a:spcAft>
              <a:buSzPts val="24777"/>
              <a:buNone/>
              <a:defRPr sz="24777"/>
            </a:lvl6pPr>
            <a:lvl7pPr lvl="6">
              <a:spcBef>
                <a:spcPts val="0"/>
              </a:spcBef>
              <a:spcAft>
                <a:spcPts val="0"/>
              </a:spcAft>
              <a:buSzPts val="24777"/>
              <a:buNone/>
              <a:defRPr sz="24777"/>
            </a:lvl7pPr>
            <a:lvl8pPr lvl="7">
              <a:spcBef>
                <a:spcPts val="0"/>
              </a:spcBef>
              <a:spcAft>
                <a:spcPts val="0"/>
              </a:spcAft>
              <a:buSzPts val="24777"/>
              <a:buNone/>
              <a:defRPr sz="24777"/>
            </a:lvl8pPr>
            <a:lvl9pPr lvl="8">
              <a:spcBef>
                <a:spcPts val="0"/>
              </a:spcBef>
              <a:spcAft>
                <a:spcPts val="0"/>
              </a:spcAft>
              <a:buSzPts val="24777"/>
              <a:buNone/>
              <a:defRPr sz="24777"/>
            </a:lvl9pPr>
          </a:lstStyle>
          <a:p>
            <a:endParaRPr/>
          </a:p>
        </p:txBody>
      </p:sp>
      <p:sp>
        <p:nvSpPr>
          <p:cNvPr id="34" name="Google Shape;34;p8"/>
          <p:cNvSpPr txBox="1">
            <a:spLocks noGrp="1"/>
          </p:cNvSpPr>
          <p:nvPr>
            <p:ph type="sldNum" idx="12"/>
          </p:nvPr>
        </p:nvSpPr>
        <p:spPr>
          <a:xfrm>
            <a:off x="30020520" y="39166125"/>
            <a:ext cx="1944300" cy="3305700"/>
          </a:xfrm>
          <a:prstGeom prst="rect">
            <a:avLst/>
          </a:prstGeom>
        </p:spPr>
        <p:txBody>
          <a:bodyPr spcFirstLastPara="1" wrap="square" lIns="471925" tIns="471925" rIns="471925" bIns="471925" anchor="ctr" anchorCtr="0">
            <a:normAutofit/>
          </a:bodyPr>
          <a:lstStyle>
            <a:lvl1pPr lvl="0">
              <a:buNone/>
              <a:defRPr sz="5162"/>
            </a:lvl1pPr>
            <a:lvl2pPr lvl="1">
              <a:buNone/>
              <a:defRPr sz="5162"/>
            </a:lvl2pPr>
            <a:lvl3pPr lvl="2">
              <a:buNone/>
              <a:defRPr sz="5162"/>
            </a:lvl3pPr>
            <a:lvl4pPr lvl="3">
              <a:buNone/>
              <a:defRPr sz="5162"/>
            </a:lvl4pPr>
            <a:lvl5pPr lvl="4">
              <a:buNone/>
              <a:defRPr sz="5162"/>
            </a:lvl5pPr>
            <a:lvl6pPr lvl="5">
              <a:buNone/>
              <a:defRPr sz="5162"/>
            </a:lvl6pPr>
            <a:lvl7pPr lvl="6">
              <a:buNone/>
              <a:defRPr sz="5162"/>
            </a:lvl7pPr>
            <a:lvl8pPr lvl="7">
              <a:buNone/>
              <a:defRPr sz="5162"/>
            </a:lvl8pPr>
            <a:lvl9pPr lvl="8">
              <a:buNone/>
              <a:defRPr sz="5162"/>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16200000" y="-1050"/>
            <a:ext cx="16200000" cy="43200000"/>
          </a:xfrm>
          <a:prstGeom prst="rect">
            <a:avLst/>
          </a:prstGeom>
          <a:solidFill>
            <a:schemeClr val="lt2"/>
          </a:solidFill>
          <a:ln>
            <a:noFill/>
          </a:ln>
        </p:spPr>
        <p:txBody>
          <a:bodyPr spcFirstLastPara="1" wrap="square" lIns="471925" tIns="471925" rIns="471925" bIns="4719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940748" y="10357375"/>
            <a:ext cx="14333400" cy="12449700"/>
          </a:xfrm>
          <a:prstGeom prst="rect">
            <a:avLst/>
          </a:prstGeom>
        </p:spPr>
        <p:txBody>
          <a:bodyPr spcFirstLastPara="1" wrap="square" lIns="471925" tIns="471925" rIns="471925" bIns="471925" anchor="b" anchorCtr="0">
            <a:normAutofit/>
          </a:bodyPr>
          <a:lstStyle>
            <a:lvl1pPr lvl="0" algn="ctr">
              <a:spcBef>
                <a:spcPts val="0"/>
              </a:spcBef>
              <a:spcAft>
                <a:spcPts val="0"/>
              </a:spcAft>
              <a:buSzPts val="21680"/>
              <a:buNone/>
              <a:defRPr sz="21680"/>
            </a:lvl1pPr>
            <a:lvl2pPr lvl="1" algn="ctr">
              <a:spcBef>
                <a:spcPts val="0"/>
              </a:spcBef>
              <a:spcAft>
                <a:spcPts val="0"/>
              </a:spcAft>
              <a:buSzPts val="21680"/>
              <a:buNone/>
              <a:defRPr sz="21680"/>
            </a:lvl2pPr>
            <a:lvl3pPr lvl="2" algn="ctr">
              <a:spcBef>
                <a:spcPts val="0"/>
              </a:spcBef>
              <a:spcAft>
                <a:spcPts val="0"/>
              </a:spcAft>
              <a:buSzPts val="21680"/>
              <a:buNone/>
              <a:defRPr sz="21680"/>
            </a:lvl3pPr>
            <a:lvl4pPr lvl="3" algn="ctr">
              <a:spcBef>
                <a:spcPts val="0"/>
              </a:spcBef>
              <a:spcAft>
                <a:spcPts val="0"/>
              </a:spcAft>
              <a:buSzPts val="21680"/>
              <a:buNone/>
              <a:defRPr sz="21680"/>
            </a:lvl4pPr>
            <a:lvl5pPr lvl="4" algn="ctr">
              <a:spcBef>
                <a:spcPts val="0"/>
              </a:spcBef>
              <a:spcAft>
                <a:spcPts val="0"/>
              </a:spcAft>
              <a:buSzPts val="21680"/>
              <a:buNone/>
              <a:defRPr sz="21680"/>
            </a:lvl5pPr>
            <a:lvl6pPr lvl="5" algn="ctr">
              <a:spcBef>
                <a:spcPts val="0"/>
              </a:spcBef>
              <a:spcAft>
                <a:spcPts val="0"/>
              </a:spcAft>
              <a:buSzPts val="21680"/>
              <a:buNone/>
              <a:defRPr sz="21680"/>
            </a:lvl6pPr>
            <a:lvl7pPr lvl="6" algn="ctr">
              <a:spcBef>
                <a:spcPts val="0"/>
              </a:spcBef>
              <a:spcAft>
                <a:spcPts val="0"/>
              </a:spcAft>
              <a:buSzPts val="21680"/>
              <a:buNone/>
              <a:defRPr sz="21680"/>
            </a:lvl7pPr>
            <a:lvl8pPr lvl="7" algn="ctr">
              <a:spcBef>
                <a:spcPts val="0"/>
              </a:spcBef>
              <a:spcAft>
                <a:spcPts val="0"/>
              </a:spcAft>
              <a:buSzPts val="21680"/>
              <a:buNone/>
              <a:defRPr sz="21680"/>
            </a:lvl8pPr>
            <a:lvl9pPr lvl="8" algn="ctr">
              <a:spcBef>
                <a:spcPts val="0"/>
              </a:spcBef>
              <a:spcAft>
                <a:spcPts val="0"/>
              </a:spcAft>
              <a:buSzPts val="21680"/>
              <a:buNone/>
              <a:defRPr sz="21680"/>
            </a:lvl9pPr>
          </a:lstStyle>
          <a:p>
            <a:endParaRPr/>
          </a:p>
        </p:txBody>
      </p:sp>
      <p:sp>
        <p:nvSpPr>
          <p:cNvPr id="38" name="Google Shape;38;p9"/>
          <p:cNvSpPr txBox="1">
            <a:spLocks noGrp="1"/>
          </p:cNvSpPr>
          <p:nvPr>
            <p:ph type="subTitle" idx="1"/>
          </p:nvPr>
        </p:nvSpPr>
        <p:spPr>
          <a:xfrm>
            <a:off x="940748" y="23542887"/>
            <a:ext cx="14333400" cy="10373400"/>
          </a:xfrm>
          <a:prstGeom prst="rect">
            <a:avLst/>
          </a:prstGeom>
        </p:spPr>
        <p:txBody>
          <a:bodyPr spcFirstLastPara="1" wrap="square" lIns="471925" tIns="471925" rIns="471925" bIns="471925" anchor="t" anchorCtr="0">
            <a:normAutofit/>
          </a:bodyPr>
          <a:lstStyle>
            <a:lvl1pPr lvl="0" algn="ctr">
              <a:lnSpc>
                <a:spcPct val="100000"/>
              </a:lnSpc>
              <a:spcBef>
                <a:spcPts val="0"/>
              </a:spcBef>
              <a:spcAft>
                <a:spcPts val="0"/>
              </a:spcAft>
              <a:buSzPts val="10840"/>
              <a:buNone/>
              <a:defRPr sz="10840"/>
            </a:lvl1pPr>
            <a:lvl2pPr lvl="1" algn="ctr">
              <a:lnSpc>
                <a:spcPct val="100000"/>
              </a:lnSpc>
              <a:spcBef>
                <a:spcPts val="0"/>
              </a:spcBef>
              <a:spcAft>
                <a:spcPts val="0"/>
              </a:spcAft>
              <a:buSzPts val="10840"/>
              <a:buNone/>
              <a:defRPr sz="10840"/>
            </a:lvl2pPr>
            <a:lvl3pPr lvl="2" algn="ctr">
              <a:lnSpc>
                <a:spcPct val="100000"/>
              </a:lnSpc>
              <a:spcBef>
                <a:spcPts val="0"/>
              </a:spcBef>
              <a:spcAft>
                <a:spcPts val="0"/>
              </a:spcAft>
              <a:buSzPts val="10840"/>
              <a:buNone/>
              <a:defRPr sz="10840"/>
            </a:lvl3pPr>
            <a:lvl4pPr lvl="3" algn="ctr">
              <a:lnSpc>
                <a:spcPct val="100000"/>
              </a:lnSpc>
              <a:spcBef>
                <a:spcPts val="0"/>
              </a:spcBef>
              <a:spcAft>
                <a:spcPts val="0"/>
              </a:spcAft>
              <a:buSzPts val="10840"/>
              <a:buNone/>
              <a:defRPr sz="10840"/>
            </a:lvl4pPr>
            <a:lvl5pPr lvl="4" algn="ctr">
              <a:lnSpc>
                <a:spcPct val="100000"/>
              </a:lnSpc>
              <a:spcBef>
                <a:spcPts val="0"/>
              </a:spcBef>
              <a:spcAft>
                <a:spcPts val="0"/>
              </a:spcAft>
              <a:buSzPts val="10840"/>
              <a:buNone/>
              <a:defRPr sz="10840"/>
            </a:lvl5pPr>
            <a:lvl6pPr lvl="5" algn="ctr">
              <a:lnSpc>
                <a:spcPct val="100000"/>
              </a:lnSpc>
              <a:spcBef>
                <a:spcPts val="0"/>
              </a:spcBef>
              <a:spcAft>
                <a:spcPts val="0"/>
              </a:spcAft>
              <a:buSzPts val="10840"/>
              <a:buNone/>
              <a:defRPr sz="10840"/>
            </a:lvl6pPr>
            <a:lvl7pPr lvl="6" algn="ctr">
              <a:lnSpc>
                <a:spcPct val="100000"/>
              </a:lnSpc>
              <a:spcBef>
                <a:spcPts val="0"/>
              </a:spcBef>
              <a:spcAft>
                <a:spcPts val="0"/>
              </a:spcAft>
              <a:buSzPts val="10840"/>
              <a:buNone/>
              <a:defRPr sz="10840"/>
            </a:lvl7pPr>
            <a:lvl8pPr lvl="7" algn="ctr">
              <a:lnSpc>
                <a:spcPct val="100000"/>
              </a:lnSpc>
              <a:spcBef>
                <a:spcPts val="0"/>
              </a:spcBef>
              <a:spcAft>
                <a:spcPts val="0"/>
              </a:spcAft>
              <a:buSzPts val="10840"/>
              <a:buNone/>
              <a:defRPr sz="10840"/>
            </a:lvl8pPr>
            <a:lvl9pPr lvl="8" algn="ctr">
              <a:lnSpc>
                <a:spcPct val="100000"/>
              </a:lnSpc>
              <a:spcBef>
                <a:spcPts val="0"/>
              </a:spcBef>
              <a:spcAft>
                <a:spcPts val="0"/>
              </a:spcAft>
              <a:buSzPts val="10840"/>
              <a:buNone/>
              <a:defRPr sz="10840"/>
            </a:lvl9pPr>
          </a:lstStyle>
          <a:p>
            <a:endParaRPr/>
          </a:p>
        </p:txBody>
      </p:sp>
      <p:sp>
        <p:nvSpPr>
          <p:cNvPr id="39" name="Google Shape;39;p9"/>
          <p:cNvSpPr txBox="1">
            <a:spLocks noGrp="1"/>
          </p:cNvSpPr>
          <p:nvPr>
            <p:ph type="body" idx="2"/>
          </p:nvPr>
        </p:nvSpPr>
        <p:spPr>
          <a:xfrm>
            <a:off x="17502165" y="6081470"/>
            <a:ext cx="13595700" cy="31035000"/>
          </a:xfrm>
          <a:prstGeom prst="rect">
            <a:avLst/>
          </a:prstGeom>
        </p:spPr>
        <p:txBody>
          <a:bodyPr spcFirstLastPara="1" wrap="square" lIns="471925" tIns="471925" rIns="471925" bIns="471925" anchor="ctr" anchorCtr="0">
            <a:normAutofit/>
          </a:bodyPr>
          <a:lstStyle>
            <a:lvl1pPr marL="457200" lvl="0" indent="-818600">
              <a:spcBef>
                <a:spcPts val="0"/>
              </a:spcBef>
              <a:spcAft>
                <a:spcPts val="0"/>
              </a:spcAft>
              <a:buSzPts val="9291"/>
              <a:buChar char="●"/>
              <a:defRPr sz="9291"/>
            </a:lvl1pPr>
            <a:lvl2pPr marL="914400" lvl="1" indent="-687489">
              <a:spcBef>
                <a:spcPts val="0"/>
              </a:spcBef>
              <a:spcAft>
                <a:spcPts val="0"/>
              </a:spcAft>
              <a:buSzPts val="7227"/>
              <a:buChar char="○"/>
              <a:defRPr sz="7227"/>
            </a:lvl2pPr>
            <a:lvl3pPr marL="1371600" lvl="2" indent="-687489">
              <a:spcBef>
                <a:spcPts val="0"/>
              </a:spcBef>
              <a:spcAft>
                <a:spcPts val="0"/>
              </a:spcAft>
              <a:buSzPts val="7227"/>
              <a:buChar char="■"/>
              <a:defRPr sz="7227"/>
            </a:lvl3pPr>
            <a:lvl4pPr marL="1828800" lvl="3" indent="-687489">
              <a:spcBef>
                <a:spcPts val="0"/>
              </a:spcBef>
              <a:spcAft>
                <a:spcPts val="0"/>
              </a:spcAft>
              <a:buSzPts val="7227"/>
              <a:buChar char="●"/>
              <a:defRPr sz="7227"/>
            </a:lvl4pPr>
            <a:lvl5pPr marL="2286000" lvl="4" indent="-687489">
              <a:spcBef>
                <a:spcPts val="0"/>
              </a:spcBef>
              <a:spcAft>
                <a:spcPts val="0"/>
              </a:spcAft>
              <a:buSzPts val="7227"/>
              <a:buChar char="○"/>
              <a:defRPr sz="7227"/>
            </a:lvl5pPr>
            <a:lvl6pPr marL="2743200" lvl="5" indent="-687489">
              <a:spcBef>
                <a:spcPts val="0"/>
              </a:spcBef>
              <a:spcAft>
                <a:spcPts val="0"/>
              </a:spcAft>
              <a:buSzPts val="7227"/>
              <a:buChar char="■"/>
              <a:defRPr sz="7227"/>
            </a:lvl6pPr>
            <a:lvl7pPr marL="3200400" lvl="6" indent="-687489">
              <a:spcBef>
                <a:spcPts val="0"/>
              </a:spcBef>
              <a:spcAft>
                <a:spcPts val="0"/>
              </a:spcAft>
              <a:buSzPts val="7227"/>
              <a:buChar char="●"/>
              <a:defRPr sz="7227"/>
            </a:lvl7pPr>
            <a:lvl8pPr marL="3657600" lvl="7" indent="-687489">
              <a:spcBef>
                <a:spcPts val="0"/>
              </a:spcBef>
              <a:spcAft>
                <a:spcPts val="0"/>
              </a:spcAft>
              <a:buSzPts val="7227"/>
              <a:buChar char="○"/>
              <a:defRPr sz="7227"/>
            </a:lvl8pPr>
            <a:lvl9pPr marL="4114800" lvl="8" indent="-687489">
              <a:spcBef>
                <a:spcPts val="0"/>
              </a:spcBef>
              <a:spcAft>
                <a:spcPts val="0"/>
              </a:spcAft>
              <a:buSzPts val="7227"/>
              <a:buChar char="■"/>
              <a:defRPr sz="7227"/>
            </a:lvl9pPr>
          </a:lstStyle>
          <a:p>
            <a:endParaRPr/>
          </a:p>
        </p:txBody>
      </p:sp>
      <p:sp>
        <p:nvSpPr>
          <p:cNvPr id="40" name="Google Shape;40;p9"/>
          <p:cNvSpPr txBox="1">
            <a:spLocks noGrp="1"/>
          </p:cNvSpPr>
          <p:nvPr>
            <p:ph type="sldNum" idx="12"/>
          </p:nvPr>
        </p:nvSpPr>
        <p:spPr>
          <a:xfrm>
            <a:off x="30020520" y="39166125"/>
            <a:ext cx="1944300" cy="3305700"/>
          </a:xfrm>
          <a:prstGeom prst="rect">
            <a:avLst/>
          </a:prstGeom>
        </p:spPr>
        <p:txBody>
          <a:bodyPr spcFirstLastPara="1" wrap="square" lIns="471925" tIns="471925" rIns="471925" bIns="471925" anchor="ctr" anchorCtr="0">
            <a:normAutofit/>
          </a:bodyPr>
          <a:lstStyle>
            <a:lvl1pPr lvl="0">
              <a:buNone/>
              <a:defRPr sz="5162"/>
            </a:lvl1pPr>
            <a:lvl2pPr lvl="1">
              <a:buNone/>
              <a:defRPr sz="5162"/>
            </a:lvl2pPr>
            <a:lvl3pPr lvl="2">
              <a:buNone/>
              <a:defRPr sz="5162"/>
            </a:lvl3pPr>
            <a:lvl4pPr lvl="3">
              <a:buNone/>
              <a:defRPr sz="5162"/>
            </a:lvl4pPr>
            <a:lvl5pPr lvl="4">
              <a:buNone/>
              <a:defRPr sz="5162"/>
            </a:lvl5pPr>
            <a:lvl6pPr lvl="5">
              <a:buNone/>
              <a:defRPr sz="5162"/>
            </a:lvl6pPr>
            <a:lvl7pPr lvl="6">
              <a:buNone/>
              <a:defRPr sz="5162"/>
            </a:lvl7pPr>
            <a:lvl8pPr lvl="7">
              <a:buNone/>
              <a:defRPr sz="5162"/>
            </a:lvl8pPr>
            <a:lvl9pPr lvl="8">
              <a:buNone/>
              <a:defRPr sz="5162"/>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1104449" y="35532388"/>
            <a:ext cx="21255600" cy="5082300"/>
          </a:xfrm>
          <a:prstGeom prst="rect">
            <a:avLst/>
          </a:prstGeom>
        </p:spPr>
        <p:txBody>
          <a:bodyPr spcFirstLastPara="1" wrap="square" lIns="471925" tIns="471925" rIns="471925" bIns="471925" anchor="ctr" anchorCtr="0">
            <a:normAutofit/>
          </a:bodyPr>
          <a:lstStyle>
            <a:lvl1pPr marL="457200" lvl="0" indent="-228600">
              <a:lnSpc>
                <a:spcPct val="100000"/>
              </a:lnSpc>
              <a:spcBef>
                <a:spcPts val="0"/>
              </a:spcBef>
              <a:spcAft>
                <a:spcPts val="0"/>
              </a:spcAft>
              <a:buSzPts val="9291"/>
              <a:buNone/>
              <a:defRPr sz="9291"/>
            </a:lvl1pPr>
          </a:lstStyle>
          <a:p>
            <a:endParaRPr/>
          </a:p>
        </p:txBody>
      </p:sp>
      <p:sp>
        <p:nvSpPr>
          <p:cNvPr id="43" name="Google Shape;43;p10"/>
          <p:cNvSpPr txBox="1">
            <a:spLocks noGrp="1"/>
          </p:cNvSpPr>
          <p:nvPr>
            <p:ph type="sldNum" idx="12"/>
          </p:nvPr>
        </p:nvSpPr>
        <p:spPr>
          <a:xfrm>
            <a:off x="30020520" y="39166125"/>
            <a:ext cx="1944300" cy="3305700"/>
          </a:xfrm>
          <a:prstGeom prst="rect">
            <a:avLst/>
          </a:prstGeom>
        </p:spPr>
        <p:txBody>
          <a:bodyPr spcFirstLastPara="1" wrap="square" lIns="471925" tIns="471925" rIns="471925" bIns="471925" anchor="ctr" anchorCtr="0">
            <a:normAutofit/>
          </a:bodyPr>
          <a:lstStyle>
            <a:lvl1pPr lvl="0">
              <a:buNone/>
              <a:defRPr sz="5162"/>
            </a:lvl1pPr>
            <a:lvl2pPr lvl="1">
              <a:buNone/>
              <a:defRPr sz="5162"/>
            </a:lvl2pPr>
            <a:lvl3pPr lvl="2">
              <a:buNone/>
              <a:defRPr sz="5162"/>
            </a:lvl3pPr>
            <a:lvl4pPr lvl="3">
              <a:buNone/>
              <a:defRPr sz="5162"/>
            </a:lvl4pPr>
            <a:lvl5pPr lvl="4">
              <a:buNone/>
              <a:defRPr sz="5162"/>
            </a:lvl5pPr>
            <a:lvl6pPr lvl="5">
              <a:buNone/>
              <a:defRPr sz="5162"/>
            </a:lvl6pPr>
            <a:lvl7pPr lvl="6">
              <a:buNone/>
              <a:defRPr sz="5162"/>
            </a:lvl7pPr>
            <a:lvl8pPr lvl="7">
              <a:buNone/>
              <a:defRPr sz="5162"/>
            </a:lvl8pPr>
            <a:lvl9pPr lvl="8">
              <a:buNone/>
              <a:defRPr sz="5162"/>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1104449" y="9290289"/>
            <a:ext cx="30191100" cy="16491300"/>
          </a:xfrm>
          <a:prstGeom prst="rect">
            <a:avLst/>
          </a:prstGeom>
        </p:spPr>
        <p:txBody>
          <a:bodyPr spcFirstLastPara="1" wrap="square" lIns="471925" tIns="471925" rIns="471925" bIns="471925" anchor="b" anchorCtr="0">
            <a:normAutofit/>
          </a:bodyPr>
          <a:lstStyle>
            <a:lvl1pPr lvl="0" algn="ctr">
              <a:spcBef>
                <a:spcPts val="0"/>
              </a:spcBef>
              <a:spcAft>
                <a:spcPts val="0"/>
              </a:spcAft>
              <a:buSzPts val="61942"/>
              <a:buNone/>
              <a:defRPr sz="61942"/>
            </a:lvl1pPr>
            <a:lvl2pPr lvl="1" algn="ctr">
              <a:spcBef>
                <a:spcPts val="0"/>
              </a:spcBef>
              <a:spcAft>
                <a:spcPts val="0"/>
              </a:spcAft>
              <a:buSzPts val="61942"/>
              <a:buNone/>
              <a:defRPr sz="61942"/>
            </a:lvl2pPr>
            <a:lvl3pPr lvl="2" algn="ctr">
              <a:spcBef>
                <a:spcPts val="0"/>
              </a:spcBef>
              <a:spcAft>
                <a:spcPts val="0"/>
              </a:spcAft>
              <a:buSzPts val="61942"/>
              <a:buNone/>
              <a:defRPr sz="61942"/>
            </a:lvl3pPr>
            <a:lvl4pPr lvl="3" algn="ctr">
              <a:spcBef>
                <a:spcPts val="0"/>
              </a:spcBef>
              <a:spcAft>
                <a:spcPts val="0"/>
              </a:spcAft>
              <a:buSzPts val="61942"/>
              <a:buNone/>
              <a:defRPr sz="61942"/>
            </a:lvl4pPr>
            <a:lvl5pPr lvl="4" algn="ctr">
              <a:spcBef>
                <a:spcPts val="0"/>
              </a:spcBef>
              <a:spcAft>
                <a:spcPts val="0"/>
              </a:spcAft>
              <a:buSzPts val="61942"/>
              <a:buNone/>
              <a:defRPr sz="61942"/>
            </a:lvl5pPr>
            <a:lvl6pPr lvl="5" algn="ctr">
              <a:spcBef>
                <a:spcPts val="0"/>
              </a:spcBef>
              <a:spcAft>
                <a:spcPts val="0"/>
              </a:spcAft>
              <a:buSzPts val="61942"/>
              <a:buNone/>
              <a:defRPr sz="61942"/>
            </a:lvl6pPr>
            <a:lvl7pPr lvl="6" algn="ctr">
              <a:spcBef>
                <a:spcPts val="0"/>
              </a:spcBef>
              <a:spcAft>
                <a:spcPts val="0"/>
              </a:spcAft>
              <a:buSzPts val="61942"/>
              <a:buNone/>
              <a:defRPr sz="61942"/>
            </a:lvl7pPr>
            <a:lvl8pPr lvl="7" algn="ctr">
              <a:spcBef>
                <a:spcPts val="0"/>
              </a:spcBef>
              <a:spcAft>
                <a:spcPts val="0"/>
              </a:spcAft>
              <a:buSzPts val="61942"/>
              <a:buNone/>
              <a:defRPr sz="61942"/>
            </a:lvl8pPr>
            <a:lvl9pPr lvl="8" algn="ctr">
              <a:spcBef>
                <a:spcPts val="0"/>
              </a:spcBef>
              <a:spcAft>
                <a:spcPts val="0"/>
              </a:spcAft>
              <a:buSzPts val="61942"/>
              <a:buNone/>
              <a:defRPr sz="61942"/>
            </a:lvl9pPr>
          </a:lstStyle>
          <a:p>
            <a:r>
              <a:t>xx%</a:t>
            </a:r>
          </a:p>
        </p:txBody>
      </p:sp>
      <p:sp>
        <p:nvSpPr>
          <p:cNvPr id="46" name="Google Shape;46;p11"/>
          <p:cNvSpPr txBox="1">
            <a:spLocks noGrp="1"/>
          </p:cNvSpPr>
          <p:nvPr>
            <p:ph type="body" idx="1"/>
          </p:nvPr>
        </p:nvSpPr>
        <p:spPr>
          <a:xfrm>
            <a:off x="1104449" y="26475381"/>
            <a:ext cx="30191100" cy="10925400"/>
          </a:xfrm>
          <a:prstGeom prst="rect">
            <a:avLst/>
          </a:prstGeom>
        </p:spPr>
        <p:txBody>
          <a:bodyPr spcFirstLastPara="1" wrap="square" lIns="471925" tIns="471925" rIns="471925" bIns="471925" anchor="t" anchorCtr="0">
            <a:normAutofit/>
          </a:bodyPr>
          <a:lstStyle>
            <a:lvl1pPr marL="457200" lvl="0" indent="-818600" algn="ctr">
              <a:spcBef>
                <a:spcPts val="0"/>
              </a:spcBef>
              <a:spcAft>
                <a:spcPts val="0"/>
              </a:spcAft>
              <a:buSzPts val="9291"/>
              <a:buChar char="●"/>
              <a:defRPr sz="9291"/>
            </a:lvl1pPr>
            <a:lvl2pPr marL="914400" lvl="1" indent="-687489" algn="ctr">
              <a:spcBef>
                <a:spcPts val="0"/>
              </a:spcBef>
              <a:spcAft>
                <a:spcPts val="0"/>
              </a:spcAft>
              <a:buSzPts val="7227"/>
              <a:buChar char="○"/>
              <a:defRPr sz="7227"/>
            </a:lvl2pPr>
            <a:lvl3pPr marL="1371600" lvl="2" indent="-687489" algn="ctr">
              <a:spcBef>
                <a:spcPts val="0"/>
              </a:spcBef>
              <a:spcAft>
                <a:spcPts val="0"/>
              </a:spcAft>
              <a:buSzPts val="7227"/>
              <a:buChar char="■"/>
              <a:defRPr sz="7227"/>
            </a:lvl3pPr>
            <a:lvl4pPr marL="1828800" lvl="3" indent="-687489" algn="ctr">
              <a:spcBef>
                <a:spcPts val="0"/>
              </a:spcBef>
              <a:spcAft>
                <a:spcPts val="0"/>
              </a:spcAft>
              <a:buSzPts val="7227"/>
              <a:buChar char="●"/>
              <a:defRPr sz="7227"/>
            </a:lvl4pPr>
            <a:lvl5pPr marL="2286000" lvl="4" indent="-687489" algn="ctr">
              <a:spcBef>
                <a:spcPts val="0"/>
              </a:spcBef>
              <a:spcAft>
                <a:spcPts val="0"/>
              </a:spcAft>
              <a:buSzPts val="7227"/>
              <a:buChar char="○"/>
              <a:defRPr sz="7227"/>
            </a:lvl5pPr>
            <a:lvl6pPr marL="2743200" lvl="5" indent="-687489" algn="ctr">
              <a:spcBef>
                <a:spcPts val="0"/>
              </a:spcBef>
              <a:spcAft>
                <a:spcPts val="0"/>
              </a:spcAft>
              <a:buSzPts val="7227"/>
              <a:buChar char="■"/>
              <a:defRPr sz="7227"/>
            </a:lvl6pPr>
            <a:lvl7pPr marL="3200400" lvl="6" indent="-687489" algn="ctr">
              <a:spcBef>
                <a:spcPts val="0"/>
              </a:spcBef>
              <a:spcAft>
                <a:spcPts val="0"/>
              </a:spcAft>
              <a:buSzPts val="7227"/>
              <a:buChar char="●"/>
              <a:defRPr sz="7227"/>
            </a:lvl7pPr>
            <a:lvl8pPr marL="3657600" lvl="7" indent="-687489" algn="ctr">
              <a:spcBef>
                <a:spcPts val="0"/>
              </a:spcBef>
              <a:spcAft>
                <a:spcPts val="0"/>
              </a:spcAft>
              <a:buSzPts val="7227"/>
              <a:buChar char="○"/>
              <a:defRPr sz="7227"/>
            </a:lvl8pPr>
            <a:lvl9pPr marL="4114800" lvl="8" indent="-687489" algn="ctr">
              <a:spcBef>
                <a:spcPts val="0"/>
              </a:spcBef>
              <a:spcAft>
                <a:spcPts val="0"/>
              </a:spcAft>
              <a:buSzPts val="7227"/>
              <a:buChar char="■"/>
              <a:defRPr sz="7227"/>
            </a:lvl9pPr>
          </a:lstStyle>
          <a:p>
            <a:endParaRPr/>
          </a:p>
        </p:txBody>
      </p:sp>
      <p:sp>
        <p:nvSpPr>
          <p:cNvPr id="47" name="Google Shape;47;p11"/>
          <p:cNvSpPr txBox="1">
            <a:spLocks noGrp="1"/>
          </p:cNvSpPr>
          <p:nvPr>
            <p:ph type="sldNum" idx="12"/>
          </p:nvPr>
        </p:nvSpPr>
        <p:spPr>
          <a:xfrm>
            <a:off x="30020520" y="39166125"/>
            <a:ext cx="1944300" cy="3305700"/>
          </a:xfrm>
          <a:prstGeom prst="rect">
            <a:avLst/>
          </a:prstGeom>
        </p:spPr>
        <p:txBody>
          <a:bodyPr spcFirstLastPara="1" wrap="square" lIns="471925" tIns="471925" rIns="471925" bIns="471925" anchor="ctr" anchorCtr="0">
            <a:normAutofit/>
          </a:bodyPr>
          <a:lstStyle>
            <a:lvl1pPr lvl="0">
              <a:buNone/>
              <a:defRPr sz="5162"/>
            </a:lvl1pPr>
            <a:lvl2pPr lvl="1">
              <a:buNone/>
              <a:defRPr sz="5162"/>
            </a:lvl2pPr>
            <a:lvl3pPr lvl="2">
              <a:buNone/>
              <a:defRPr sz="5162"/>
            </a:lvl3pPr>
            <a:lvl4pPr lvl="3">
              <a:buNone/>
              <a:defRPr sz="5162"/>
            </a:lvl4pPr>
            <a:lvl5pPr lvl="4">
              <a:buNone/>
              <a:defRPr sz="5162"/>
            </a:lvl5pPr>
            <a:lvl6pPr lvl="5">
              <a:buNone/>
              <a:defRPr sz="5162"/>
            </a:lvl6pPr>
            <a:lvl7pPr lvl="6">
              <a:buNone/>
              <a:defRPr sz="5162"/>
            </a:lvl7pPr>
            <a:lvl8pPr lvl="7">
              <a:buNone/>
              <a:defRPr sz="5162"/>
            </a:lvl8pPr>
            <a:lvl9pPr lvl="8">
              <a:buNone/>
              <a:defRPr sz="5162"/>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30020520" y="39166125"/>
            <a:ext cx="1944300" cy="3305700"/>
          </a:xfrm>
          <a:prstGeom prst="rect">
            <a:avLst/>
          </a:prstGeom>
        </p:spPr>
        <p:txBody>
          <a:bodyPr spcFirstLastPara="1" wrap="square" lIns="471925" tIns="471925" rIns="471925" bIns="471925" anchor="ctr" anchorCtr="0">
            <a:normAutofit/>
          </a:bodyPr>
          <a:lstStyle>
            <a:lvl1pPr lvl="0">
              <a:buNone/>
              <a:defRPr sz="5162"/>
            </a:lvl1pPr>
            <a:lvl2pPr lvl="1">
              <a:buNone/>
              <a:defRPr sz="5162"/>
            </a:lvl2pPr>
            <a:lvl3pPr lvl="2">
              <a:buNone/>
              <a:defRPr sz="5162"/>
            </a:lvl3pPr>
            <a:lvl4pPr lvl="3">
              <a:buNone/>
              <a:defRPr sz="5162"/>
            </a:lvl4pPr>
            <a:lvl5pPr lvl="4">
              <a:buNone/>
              <a:defRPr sz="5162"/>
            </a:lvl5pPr>
            <a:lvl6pPr lvl="5">
              <a:buNone/>
              <a:defRPr sz="5162"/>
            </a:lvl6pPr>
            <a:lvl7pPr lvl="6">
              <a:buNone/>
              <a:defRPr sz="5162"/>
            </a:lvl7pPr>
            <a:lvl8pPr lvl="7">
              <a:buNone/>
              <a:defRPr sz="5162"/>
            </a:lvl8pPr>
            <a:lvl9pPr lvl="8">
              <a:buNone/>
              <a:defRPr sz="5162"/>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104449" y="3737743"/>
            <a:ext cx="30191100" cy="4810200"/>
          </a:xfrm>
          <a:prstGeom prst="rect">
            <a:avLst/>
          </a:prstGeom>
          <a:noFill/>
          <a:ln>
            <a:noFill/>
          </a:ln>
        </p:spPr>
        <p:txBody>
          <a:bodyPr spcFirstLastPara="1" wrap="square" lIns="471925" tIns="471925" rIns="471925" bIns="471925" anchor="t" anchorCtr="0">
            <a:normAutofit/>
          </a:bodyPr>
          <a:lstStyle>
            <a:lvl1pPr lvl="0">
              <a:spcBef>
                <a:spcPts val="0"/>
              </a:spcBef>
              <a:spcAft>
                <a:spcPts val="0"/>
              </a:spcAft>
              <a:buClr>
                <a:schemeClr val="dk1"/>
              </a:buClr>
              <a:buSzPts val="14453"/>
              <a:buNone/>
              <a:defRPr sz="14453">
                <a:solidFill>
                  <a:schemeClr val="dk1"/>
                </a:solidFill>
              </a:defRPr>
            </a:lvl1pPr>
            <a:lvl2pPr lvl="1">
              <a:spcBef>
                <a:spcPts val="0"/>
              </a:spcBef>
              <a:spcAft>
                <a:spcPts val="0"/>
              </a:spcAft>
              <a:buClr>
                <a:schemeClr val="dk1"/>
              </a:buClr>
              <a:buSzPts val="14453"/>
              <a:buNone/>
              <a:defRPr sz="14453">
                <a:solidFill>
                  <a:schemeClr val="dk1"/>
                </a:solidFill>
              </a:defRPr>
            </a:lvl2pPr>
            <a:lvl3pPr lvl="2">
              <a:spcBef>
                <a:spcPts val="0"/>
              </a:spcBef>
              <a:spcAft>
                <a:spcPts val="0"/>
              </a:spcAft>
              <a:buClr>
                <a:schemeClr val="dk1"/>
              </a:buClr>
              <a:buSzPts val="14453"/>
              <a:buNone/>
              <a:defRPr sz="14453">
                <a:solidFill>
                  <a:schemeClr val="dk1"/>
                </a:solidFill>
              </a:defRPr>
            </a:lvl3pPr>
            <a:lvl4pPr lvl="3">
              <a:spcBef>
                <a:spcPts val="0"/>
              </a:spcBef>
              <a:spcAft>
                <a:spcPts val="0"/>
              </a:spcAft>
              <a:buClr>
                <a:schemeClr val="dk1"/>
              </a:buClr>
              <a:buSzPts val="14453"/>
              <a:buNone/>
              <a:defRPr sz="14453">
                <a:solidFill>
                  <a:schemeClr val="dk1"/>
                </a:solidFill>
              </a:defRPr>
            </a:lvl4pPr>
            <a:lvl5pPr lvl="4">
              <a:spcBef>
                <a:spcPts val="0"/>
              </a:spcBef>
              <a:spcAft>
                <a:spcPts val="0"/>
              </a:spcAft>
              <a:buClr>
                <a:schemeClr val="dk1"/>
              </a:buClr>
              <a:buSzPts val="14453"/>
              <a:buNone/>
              <a:defRPr sz="14453">
                <a:solidFill>
                  <a:schemeClr val="dk1"/>
                </a:solidFill>
              </a:defRPr>
            </a:lvl5pPr>
            <a:lvl6pPr lvl="5">
              <a:spcBef>
                <a:spcPts val="0"/>
              </a:spcBef>
              <a:spcAft>
                <a:spcPts val="0"/>
              </a:spcAft>
              <a:buClr>
                <a:schemeClr val="dk1"/>
              </a:buClr>
              <a:buSzPts val="14453"/>
              <a:buNone/>
              <a:defRPr sz="14453">
                <a:solidFill>
                  <a:schemeClr val="dk1"/>
                </a:solidFill>
              </a:defRPr>
            </a:lvl6pPr>
            <a:lvl7pPr lvl="6">
              <a:spcBef>
                <a:spcPts val="0"/>
              </a:spcBef>
              <a:spcAft>
                <a:spcPts val="0"/>
              </a:spcAft>
              <a:buClr>
                <a:schemeClr val="dk1"/>
              </a:buClr>
              <a:buSzPts val="14453"/>
              <a:buNone/>
              <a:defRPr sz="14453">
                <a:solidFill>
                  <a:schemeClr val="dk1"/>
                </a:solidFill>
              </a:defRPr>
            </a:lvl7pPr>
            <a:lvl8pPr lvl="7">
              <a:spcBef>
                <a:spcPts val="0"/>
              </a:spcBef>
              <a:spcAft>
                <a:spcPts val="0"/>
              </a:spcAft>
              <a:buClr>
                <a:schemeClr val="dk1"/>
              </a:buClr>
              <a:buSzPts val="14453"/>
              <a:buNone/>
              <a:defRPr sz="14453">
                <a:solidFill>
                  <a:schemeClr val="dk1"/>
                </a:solidFill>
              </a:defRPr>
            </a:lvl8pPr>
            <a:lvl9pPr lvl="8">
              <a:spcBef>
                <a:spcPts val="0"/>
              </a:spcBef>
              <a:spcAft>
                <a:spcPts val="0"/>
              </a:spcAft>
              <a:buClr>
                <a:schemeClr val="dk1"/>
              </a:buClr>
              <a:buSzPts val="14453"/>
              <a:buNone/>
              <a:defRPr sz="14453">
                <a:solidFill>
                  <a:schemeClr val="dk1"/>
                </a:solidFill>
              </a:defRPr>
            </a:lvl9pPr>
          </a:lstStyle>
          <a:p>
            <a:endParaRPr/>
          </a:p>
        </p:txBody>
      </p:sp>
      <p:sp>
        <p:nvSpPr>
          <p:cNvPr id="7" name="Google Shape;7;p1"/>
          <p:cNvSpPr txBox="1">
            <a:spLocks noGrp="1"/>
          </p:cNvSpPr>
          <p:nvPr>
            <p:ph type="body" idx="1"/>
          </p:nvPr>
        </p:nvSpPr>
        <p:spPr>
          <a:xfrm>
            <a:off x="1104449" y="9679580"/>
            <a:ext cx="30191100" cy="28694100"/>
          </a:xfrm>
          <a:prstGeom prst="rect">
            <a:avLst/>
          </a:prstGeom>
          <a:noFill/>
          <a:ln>
            <a:noFill/>
          </a:ln>
        </p:spPr>
        <p:txBody>
          <a:bodyPr spcFirstLastPara="1" wrap="square" lIns="471925" tIns="471925" rIns="471925" bIns="471925" anchor="t" anchorCtr="0">
            <a:normAutofit/>
          </a:bodyPr>
          <a:lstStyle>
            <a:lvl1pPr marL="457200" lvl="0" indent="-818600">
              <a:lnSpc>
                <a:spcPct val="115000"/>
              </a:lnSpc>
              <a:spcBef>
                <a:spcPts val="0"/>
              </a:spcBef>
              <a:spcAft>
                <a:spcPts val="0"/>
              </a:spcAft>
              <a:buClr>
                <a:schemeClr val="dk2"/>
              </a:buClr>
              <a:buSzPts val="9291"/>
              <a:buChar char="●"/>
              <a:defRPr sz="9291">
                <a:solidFill>
                  <a:schemeClr val="dk2"/>
                </a:solidFill>
              </a:defRPr>
            </a:lvl1pPr>
            <a:lvl2pPr marL="914400" lvl="1" indent="-687489">
              <a:lnSpc>
                <a:spcPct val="115000"/>
              </a:lnSpc>
              <a:spcBef>
                <a:spcPts val="0"/>
              </a:spcBef>
              <a:spcAft>
                <a:spcPts val="0"/>
              </a:spcAft>
              <a:buClr>
                <a:schemeClr val="dk2"/>
              </a:buClr>
              <a:buSzPts val="7227"/>
              <a:buChar char="○"/>
              <a:defRPr sz="7227">
                <a:solidFill>
                  <a:schemeClr val="dk2"/>
                </a:solidFill>
              </a:defRPr>
            </a:lvl2pPr>
            <a:lvl3pPr marL="1371600" lvl="2" indent="-687489">
              <a:lnSpc>
                <a:spcPct val="115000"/>
              </a:lnSpc>
              <a:spcBef>
                <a:spcPts val="0"/>
              </a:spcBef>
              <a:spcAft>
                <a:spcPts val="0"/>
              </a:spcAft>
              <a:buClr>
                <a:schemeClr val="dk2"/>
              </a:buClr>
              <a:buSzPts val="7227"/>
              <a:buChar char="■"/>
              <a:defRPr sz="7227">
                <a:solidFill>
                  <a:schemeClr val="dk2"/>
                </a:solidFill>
              </a:defRPr>
            </a:lvl3pPr>
            <a:lvl4pPr marL="1828800" lvl="3" indent="-687489">
              <a:lnSpc>
                <a:spcPct val="115000"/>
              </a:lnSpc>
              <a:spcBef>
                <a:spcPts val="0"/>
              </a:spcBef>
              <a:spcAft>
                <a:spcPts val="0"/>
              </a:spcAft>
              <a:buClr>
                <a:schemeClr val="dk2"/>
              </a:buClr>
              <a:buSzPts val="7227"/>
              <a:buChar char="●"/>
              <a:defRPr sz="7227">
                <a:solidFill>
                  <a:schemeClr val="dk2"/>
                </a:solidFill>
              </a:defRPr>
            </a:lvl4pPr>
            <a:lvl5pPr marL="2286000" lvl="4" indent="-687489">
              <a:lnSpc>
                <a:spcPct val="115000"/>
              </a:lnSpc>
              <a:spcBef>
                <a:spcPts val="0"/>
              </a:spcBef>
              <a:spcAft>
                <a:spcPts val="0"/>
              </a:spcAft>
              <a:buClr>
                <a:schemeClr val="dk2"/>
              </a:buClr>
              <a:buSzPts val="7227"/>
              <a:buChar char="○"/>
              <a:defRPr sz="7227">
                <a:solidFill>
                  <a:schemeClr val="dk2"/>
                </a:solidFill>
              </a:defRPr>
            </a:lvl5pPr>
            <a:lvl6pPr marL="2743200" lvl="5" indent="-687489">
              <a:lnSpc>
                <a:spcPct val="115000"/>
              </a:lnSpc>
              <a:spcBef>
                <a:spcPts val="0"/>
              </a:spcBef>
              <a:spcAft>
                <a:spcPts val="0"/>
              </a:spcAft>
              <a:buClr>
                <a:schemeClr val="dk2"/>
              </a:buClr>
              <a:buSzPts val="7227"/>
              <a:buChar char="■"/>
              <a:defRPr sz="7227">
                <a:solidFill>
                  <a:schemeClr val="dk2"/>
                </a:solidFill>
              </a:defRPr>
            </a:lvl6pPr>
            <a:lvl7pPr marL="3200400" lvl="6" indent="-687489">
              <a:lnSpc>
                <a:spcPct val="115000"/>
              </a:lnSpc>
              <a:spcBef>
                <a:spcPts val="0"/>
              </a:spcBef>
              <a:spcAft>
                <a:spcPts val="0"/>
              </a:spcAft>
              <a:buClr>
                <a:schemeClr val="dk2"/>
              </a:buClr>
              <a:buSzPts val="7227"/>
              <a:buChar char="●"/>
              <a:defRPr sz="7227">
                <a:solidFill>
                  <a:schemeClr val="dk2"/>
                </a:solidFill>
              </a:defRPr>
            </a:lvl7pPr>
            <a:lvl8pPr marL="3657600" lvl="7" indent="-687489">
              <a:lnSpc>
                <a:spcPct val="115000"/>
              </a:lnSpc>
              <a:spcBef>
                <a:spcPts val="0"/>
              </a:spcBef>
              <a:spcAft>
                <a:spcPts val="0"/>
              </a:spcAft>
              <a:buClr>
                <a:schemeClr val="dk2"/>
              </a:buClr>
              <a:buSzPts val="7227"/>
              <a:buChar char="○"/>
              <a:defRPr sz="7227">
                <a:solidFill>
                  <a:schemeClr val="dk2"/>
                </a:solidFill>
              </a:defRPr>
            </a:lvl8pPr>
            <a:lvl9pPr marL="4114800" lvl="8" indent="-687489">
              <a:lnSpc>
                <a:spcPct val="115000"/>
              </a:lnSpc>
              <a:spcBef>
                <a:spcPts val="0"/>
              </a:spcBef>
              <a:spcAft>
                <a:spcPts val="0"/>
              </a:spcAft>
              <a:buClr>
                <a:schemeClr val="dk2"/>
              </a:buClr>
              <a:buSzPts val="7227"/>
              <a:buChar char="■"/>
              <a:defRPr sz="7227">
                <a:solidFill>
                  <a:schemeClr val="dk2"/>
                </a:solidFill>
              </a:defRPr>
            </a:lvl9pPr>
          </a:lstStyle>
          <a:p>
            <a:endParaRPr/>
          </a:p>
        </p:txBody>
      </p:sp>
      <p:sp>
        <p:nvSpPr>
          <p:cNvPr id="8" name="Google Shape;8;p1"/>
          <p:cNvSpPr txBox="1">
            <a:spLocks noGrp="1"/>
          </p:cNvSpPr>
          <p:nvPr>
            <p:ph type="sldNum" idx="12"/>
          </p:nvPr>
        </p:nvSpPr>
        <p:spPr>
          <a:xfrm>
            <a:off x="30020520" y="39166125"/>
            <a:ext cx="1944300" cy="3305700"/>
          </a:xfrm>
          <a:prstGeom prst="rect">
            <a:avLst/>
          </a:prstGeom>
          <a:noFill/>
          <a:ln>
            <a:noFill/>
          </a:ln>
        </p:spPr>
        <p:txBody>
          <a:bodyPr spcFirstLastPara="1" wrap="square" lIns="471925" tIns="471925" rIns="471925" bIns="471925" anchor="ctr" anchorCtr="0">
            <a:normAutofit/>
          </a:bodyPr>
          <a:lstStyle>
            <a:lvl1pPr lvl="0" algn="r">
              <a:buNone/>
              <a:defRPr sz="5162">
                <a:solidFill>
                  <a:schemeClr val="dk2"/>
                </a:solidFill>
              </a:defRPr>
            </a:lvl1pPr>
            <a:lvl2pPr lvl="1" algn="r">
              <a:buNone/>
              <a:defRPr sz="5162">
                <a:solidFill>
                  <a:schemeClr val="dk2"/>
                </a:solidFill>
              </a:defRPr>
            </a:lvl2pPr>
            <a:lvl3pPr lvl="2" algn="r">
              <a:buNone/>
              <a:defRPr sz="5162">
                <a:solidFill>
                  <a:schemeClr val="dk2"/>
                </a:solidFill>
              </a:defRPr>
            </a:lvl3pPr>
            <a:lvl4pPr lvl="3" algn="r">
              <a:buNone/>
              <a:defRPr sz="5162">
                <a:solidFill>
                  <a:schemeClr val="dk2"/>
                </a:solidFill>
              </a:defRPr>
            </a:lvl4pPr>
            <a:lvl5pPr lvl="4" algn="r">
              <a:buNone/>
              <a:defRPr sz="5162">
                <a:solidFill>
                  <a:schemeClr val="dk2"/>
                </a:solidFill>
              </a:defRPr>
            </a:lvl5pPr>
            <a:lvl6pPr lvl="5" algn="r">
              <a:buNone/>
              <a:defRPr sz="5162">
                <a:solidFill>
                  <a:schemeClr val="dk2"/>
                </a:solidFill>
              </a:defRPr>
            </a:lvl6pPr>
            <a:lvl7pPr lvl="6" algn="r">
              <a:buNone/>
              <a:defRPr sz="5162">
                <a:solidFill>
                  <a:schemeClr val="dk2"/>
                </a:solidFill>
              </a:defRPr>
            </a:lvl7pPr>
            <a:lvl8pPr lvl="7" algn="r">
              <a:buNone/>
              <a:defRPr sz="5162">
                <a:solidFill>
                  <a:schemeClr val="dk2"/>
                </a:solidFill>
              </a:defRPr>
            </a:lvl8pPr>
            <a:lvl9pPr lvl="8" algn="r">
              <a:buNone/>
              <a:defRPr sz="5162">
                <a:solidFill>
                  <a:schemeClr val="dk2"/>
                </a:solidFill>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title="astorga-horizontal-2.png"/>
          <p:cNvPicPr preferRelativeResize="0"/>
          <p:nvPr/>
        </p:nvPicPr>
        <p:blipFill>
          <a:blip r:embed="rId3">
            <a:alphaModFix/>
          </a:blip>
          <a:stretch>
            <a:fillRect/>
          </a:stretch>
        </p:blipFill>
        <p:spPr>
          <a:xfrm>
            <a:off x="22575600" y="40487388"/>
            <a:ext cx="9374381" cy="1948125"/>
          </a:xfrm>
          <a:prstGeom prst="rect">
            <a:avLst/>
          </a:prstGeom>
          <a:noFill/>
          <a:ln>
            <a:noFill/>
          </a:ln>
        </p:spPr>
      </p:pic>
      <p:sp>
        <p:nvSpPr>
          <p:cNvPr id="55" name="Google Shape;55;p13"/>
          <p:cNvSpPr/>
          <p:nvPr/>
        </p:nvSpPr>
        <p:spPr>
          <a:xfrm>
            <a:off x="-36975" y="4495675"/>
            <a:ext cx="8327400" cy="570300"/>
          </a:xfrm>
          <a:prstGeom prst="rect">
            <a:avLst/>
          </a:prstGeom>
          <a:solidFill>
            <a:srgbClr val="0B539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 name="Google Shape;56;p13"/>
          <p:cNvSpPr/>
          <p:nvPr/>
        </p:nvSpPr>
        <p:spPr>
          <a:xfrm>
            <a:off x="16617825" y="4495675"/>
            <a:ext cx="8327400" cy="570300"/>
          </a:xfrm>
          <a:prstGeom prst="rect">
            <a:avLst/>
          </a:prstGeom>
          <a:solidFill>
            <a:srgbClr val="CC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 name="Google Shape;57;p13"/>
          <p:cNvSpPr/>
          <p:nvPr/>
        </p:nvSpPr>
        <p:spPr>
          <a:xfrm>
            <a:off x="8290425" y="4495675"/>
            <a:ext cx="8327400" cy="570300"/>
          </a:xfrm>
          <a:prstGeom prst="rect">
            <a:avLst/>
          </a:prstGeom>
          <a:solidFill>
            <a:srgbClr val="F1C2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8" name="Google Shape;58;p13"/>
          <p:cNvSpPr/>
          <p:nvPr/>
        </p:nvSpPr>
        <p:spPr>
          <a:xfrm>
            <a:off x="24945225" y="4495675"/>
            <a:ext cx="7454700" cy="570300"/>
          </a:xfrm>
          <a:prstGeom prst="rect">
            <a:avLst/>
          </a:prstGeom>
          <a:solidFill>
            <a:srgbClr val="38761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 name="Google Shape;59;p13"/>
          <p:cNvSpPr/>
          <p:nvPr/>
        </p:nvSpPr>
        <p:spPr>
          <a:xfrm>
            <a:off x="-18450" y="39513925"/>
            <a:ext cx="8327400" cy="363600"/>
          </a:xfrm>
          <a:prstGeom prst="rect">
            <a:avLst/>
          </a:prstGeom>
          <a:solidFill>
            <a:srgbClr val="0B539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 name="Google Shape;60;p13"/>
          <p:cNvSpPr/>
          <p:nvPr/>
        </p:nvSpPr>
        <p:spPr>
          <a:xfrm>
            <a:off x="16636350" y="39513925"/>
            <a:ext cx="8327400" cy="363600"/>
          </a:xfrm>
          <a:prstGeom prst="rect">
            <a:avLst/>
          </a:prstGeom>
          <a:solidFill>
            <a:srgbClr val="CC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 name="Google Shape;61;p13"/>
          <p:cNvSpPr/>
          <p:nvPr/>
        </p:nvSpPr>
        <p:spPr>
          <a:xfrm>
            <a:off x="8308950" y="39513925"/>
            <a:ext cx="8327400" cy="363600"/>
          </a:xfrm>
          <a:prstGeom prst="rect">
            <a:avLst/>
          </a:prstGeom>
          <a:solidFill>
            <a:srgbClr val="F1C2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 name="Google Shape;62;p13"/>
          <p:cNvSpPr/>
          <p:nvPr/>
        </p:nvSpPr>
        <p:spPr>
          <a:xfrm>
            <a:off x="24963750" y="39513925"/>
            <a:ext cx="7454700" cy="363600"/>
          </a:xfrm>
          <a:prstGeom prst="rect">
            <a:avLst/>
          </a:prstGeom>
          <a:solidFill>
            <a:srgbClr val="38761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 name="Google Shape;63;p13"/>
          <p:cNvSpPr txBox="1"/>
          <p:nvPr/>
        </p:nvSpPr>
        <p:spPr>
          <a:xfrm>
            <a:off x="568125" y="9404850"/>
            <a:ext cx="14731500" cy="296508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pt-BR" sz="5900" b="1">
                <a:solidFill>
                  <a:schemeClr val="dk1"/>
                </a:solidFill>
              </a:rPr>
              <a:t>Introdução</a:t>
            </a:r>
            <a:endParaRPr sz="5900" b="1">
              <a:solidFill>
                <a:schemeClr val="dk1"/>
              </a:solidFill>
            </a:endParaRPr>
          </a:p>
          <a:p>
            <a:pPr marL="0" lvl="0" indent="0" algn="just" rtl="0">
              <a:spcBef>
                <a:spcPts val="0"/>
              </a:spcBef>
              <a:spcAft>
                <a:spcPts val="0"/>
              </a:spcAft>
              <a:buNone/>
            </a:pPr>
            <a:r>
              <a:rPr lang="pt-BR" sz="5900">
                <a:solidFill>
                  <a:schemeClr val="dk1"/>
                </a:solidFill>
              </a:rPr>
              <a:t>Lorem ipsum dolor sit amet, consectetur adipiscing elit. Nunc ut leo porta, congue tellus sed, feugiat nunc. In id viverra turpis. Phasellus blandit lorem ex. Duis quis dolor sit amet dui consequat sagittis. Nullam gravida odio nunc, sed interdum lacus auctor eget.</a:t>
            </a:r>
            <a:endParaRPr sz="5900">
              <a:solidFill>
                <a:schemeClr val="dk1"/>
              </a:solidFill>
            </a:endParaRPr>
          </a:p>
          <a:p>
            <a:pPr marL="0" lvl="0" indent="0" algn="just" rtl="0">
              <a:spcBef>
                <a:spcPts val="0"/>
              </a:spcBef>
              <a:spcAft>
                <a:spcPts val="0"/>
              </a:spcAft>
              <a:buNone/>
            </a:pPr>
            <a:endParaRPr sz="5900">
              <a:solidFill>
                <a:schemeClr val="dk1"/>
              </a:solidFill>
            </a:endParaRPr>
          </a:p>
          <a:p>
            <a:pPr marL="0" lvl="0" indent="0" algn="just" rtl="0">
              <a:spcBef>
                <a:spcPts val="0"/>
              </a:spcBef>
              <a:spcAft>
                <a:spcPts val="0"/>
              </a:spcAft>
              <a:buNone/>
            </a:pPr>
            <a:r>
              <a:rPr lang="pt-BR" sz="5900" b="1">
                <a:solidFill>
                  <a:schemeClr val="dk1"/>
                </a:solidFill>
              </a:rPr>
              <a:t>Objetivos</a:t>
            </a:r>
            <a:endParaRPr sz="5900" b="1">
              <a:solidFill>
                <a:schemeClr val="dk1"/>
              </a:solidFill>
            </a:endParaRPr>
          </a:p>
          <a:p>
            <a:pPr marL="0" lvl="0" indent="0" algn="just" rtl="0">
              <a:spcBef>
                <a:spcPts val="0"/>
              </a:spcBef>
              <a:spcAft>
                <a:spcPts val="0"/>
              </a:spcAft>
              <a:buNone/>
            </a:pPr>
            <a:r>
              <a:rPr lang="pt-BR" sz="5900">
                <a:solidFill>
                  <a:schemeClr val="dk1"/>
                </a:solidFill>
              </a:rPr>
              <a:t> Ut tincidunt scelerisque leo id hendrerit. Sed laoreet at elit quis volutpat. Curabitur eget aliquet magna. Quisque imperdiet velit quis tellus ullamcorper, a mollis dolor accumsan. Vivamus id rhoncus risus, nec feugiat leo. Sed lacinia orci mauris. Morbi sit amet lectus nunc. </a:t>
            </a:r>
            <a:endParaRPr sz="5900">
              <a:solidFill>
                <a:schemeClr val="dk1"/>
              </a:solidFill>
            </a:endParaRPr>
          </a:p>
          <a:p>
            <a:pPr marL="0" lvl="0" indent="0" algn="just" rtl="0">
              <a:spcBef>
                <a:spcPts val="0"/>
              </a:spcBef>
              <a:spcAft>
                <a:spcPts val="0"/>
              </a:spcAft>
              <a:buNone/>
            </a:pPr>
            <a:endParaRPr sz="5900">
              <a:solidFill>
                <a:schemeClr val="dk1"/>
              </a:solidFill>
            </a:endParaRPr>
          </a:p>
          <a:p>
            <a:pPr marL="0" lvl="0" indent="0" algn="just" rtl="0">
              <a:spcBef>
                <a:spcPts val="0"/>
              </a:spcBef>
              <a:spcAft>
                <a:spcPts val="0"/>
              </a:spcAft>
              <a:buNone/>
            </a:pPr>
            <a:r>
              <a:rPr lang="pt-BR" sz="5900" b="1">
                <a:solidFill>
                  <a:schemeClr val="dk1"/>
                </a:solidFill>
              </a:rPr>
              <a:t>Metodologia</a:t>
            </a:r>
            <a:endParaRPr sz="5900" b="1">
              <a:solidFill>
                <a:schemeClr val="dk1"/>
              </a:solidFill>
            </a:endParaRPr>
          </a:p>
          <a:p>
            <a:pPr marL="0" lvl="0" indent="0" algn="just" rtl="0">
              <a:spcBef>
                <a:spcPts val="0"/>
              </a:spcBef>
              <a:spcAft>
                <a:spcPts val="0"/>
              </a:spcAft>
              <a:buNone/>
            </a:pPr>
            <a:r>
              <a:rPr lang="pt-BR" sz="5900">
                <a:solidFill>
                  <a:schemeClr val="dk1"/>
                </a:solidFill>
              </a:rPr>
              <a:t>Suspendisse potenti. Aliquam sit amet leo blandit, efficitur tellus vel, mollis magna. Sed id enim non ex lobortis porttitor eu mollis arcu. Donec feugiat ut quam ut venenatis. Cras neque lacus, viverra vitae metus id, ullamcorper feugiat ipsum. Phasellus tristique ut urna ac congue. Quisque purus ligula, lacinia interdum tincidunt quis, faucibus bibendum magna. </a:t>
            </a:r>
            <a:endParaRPr sz="5900">
              <a:solidFill>
                <a:schemeClr val="dk1"/>
              </a:solidFill>
            </a:endParaRPr>
          </a:p>
          <a:p>
            <a:pPr marL="0" lvl="0" indent="0" algn="just" rtl="0">
              <a:spcBef>
                <a:spcPts val="0"/>
              </a:spcBef>
              <a:spcAft>
                <a:spcPts val="0"/>
              </a:spcAft>
              <a:buNone/>
            </a:pPr>
            <a:endParaRPr sz="5900">
              <a:solidFill>
                <a:schemeClr val="dk1"/>
              </a:solidFill>
            </a:endParaRPr>
          </a:p>
        </p:txBody>
      </p:sp>
      <p:pic>
        <p:nvPicPr>
          <p:cNvPr id="64" name="Google Shape;64;p13"/>
          <p:cNvPicPr preferRelativeResize="0"/>
          <p:nvPr/>
        </p:nvPicPr>
        <p:blipFill rotWithShape="1">
          <a:blip r:embed="rId4">
            <a:alphaModFix/>
          </a:blip>
          <a:srcRect l="13438" t="11917" r="13925" b="11249"/>
          <a:stretch/>
        </p:blipFill>
        <p:spPr>
          <a:xfrm>
            <a:off x="5926063" y="40487400"/>
            <a:ext cx="5847850" cy="1948125"/>
          </a:xfrm>
          <a:prstGeom prst="rect">
            <a:avLst/>
          </a:prstGeom>
          <a:noFill/>
          <a:ln>
            <a:noFill/>
          </a:ln>
        </p:spPr>
      </p:pic>
      <p:pic>
        <p:nvPicPr>
          <p:cNvPr id="65" name="Google Shape;65;p13"/>
          <p:cNvPicPr preferRelativeResize="0"/>
          <p:nvPr/>
        </p:nvPicPr>
        <p:blipFill rotWithShape="1">
          <a:blip r:embed="rId5">
            <a:alphaModFix/>
          </a:blip>
          <a:srcRect t="13994" b="24922"/>
          <a:stretch/>
        </p:blipFill>
        <p:spPr>
          <a:xfrm>
            <a:off x="11670875" y="40283973"/>
            <a:ext cx="3857300" cy="2354975"/>
          </a:xfrm>
          <a:prstGeom prst="rect">
            <a:avLst/>
          </a:prstGeom>
          <a:noFill/>
          <a:ln>
            <a:noFill/>
          </a:ln>
        </p:spPr>
      </p:pic>
      <p:sp>
        <p:nvSpPr>
          <p:cNvPr id="66" name="Google Shape;66;p13"/>
          <p:cNvSpPr txBox="1"/>
          <p:nvPr/>
        </p:nvSpPr>
        <p:spPr>
          <a:xfrm>
            <a:off x="4993950" y="5845750"/>
            <a:ext cx="22412100" cy="3280800"/>
          </a:xfrm>
          <a:prstGeom prst="rect">
            <a:avLst/>
          </a:prstGeom>
          <a:noFill/>
          <a:ln>
            <a:noFill/>
          </a:ln>
        </p:spPr>
        <p:txBody>
          <a:bodyPr spcFirstLastPara="1" wrap="square" lIns="91425" tIns="91425" rIns="91425" bIns="91425" anchor="t" anchorCtr="0">
            <a:noAutofit/>
          </a:bodyPr>
          <a:lstStyle/>
          <a:p>
            <a:pPr marL="0" lvl="0" indent="0" algn="ctr" rtl="0">
              <a:lnSpc>
                <a:spcPct val="80000"/>
              </a:lnSpc>
              <a:spcBef>
                <a:spcPts val="0"/>
              </a:spcBef>
              <a:spcAft>
                <a:spcPts val="0"/>
              </a:spcAft>
              <a:buNone/>
            </a:pPr>
            <a:r>
              <a:rPr lang="pt-BR" sz="8000">
                <a:solidFill>
                  <a:schemeClr val="dk1"/>
                </a:solidFill>
                <a:latin typeface="Poppins ExtraBold"/>
                <a:ea typeface="Poppins ExtraBold"/>
                <a:cs typeface="Poppins ExtraBold"/>
                <a:sym typeface="Poppins ExtraBold"/>
              </a:rPr>
              <a:t>TÍTULO DO TRABALHO</a:t>
            </a:r>
            <a:endParaRPr sz="8000">
              <a:solidFill>
                <a:schemeClr val="dk1"/>
              </a:solidFill>
              <a:latin typeface="Poppins ExtraBold"/>
              <a:ea typeface="Poppins ExtraBold"/>
              <a:cs typeface="Poppins ExtraBold"/>
              <a:sym typeface="Poppins ExtraBold"/>
            </a:endParaRPr>
          </a:p>
          <a:p>
            <a:pPr marL="0" lvl="0" indent="0" algn="ctr" rtl="0">
              <a:lnSpc>
                <a:spcPct val="80000"/>
              </a:lnSpc>
              <a:spcBef>
                <a:spcPts val="0"/>
              </a:spcBef>
              <a:spcAft>
                <a:spcPts val="0"/>
              </a:spcAft>
              <a:buNone/>
            </a:pPr>
            <a:r>
              <a:rPr lang="pt-BR" sz="6000">
                <a:solidFill>
                  <a:schemeClr val="dk1"/>
                </a:solidFill>
                <a:latin typeface="Poppins"/>
                <a:ea typeface="Poppins"/>
                <a:cs typeface="Poppins"/>
                <a:sym typeface="Poppins"/>
              </a:rPr>
              <a:t>Autor 1 - E-mail</a:t>
            </a:r>
            <a:endParaRPr sz="6000">
              <a:solidFill>
                <a:schemeClr val="dk1"/>
              </a:solidFill>
              <a:latin typeface="Poppins"/>
              <a:ea typeface="Poppins"/>
              <a:cs typeface="Poppins"/>
              <a:sym typeface="Poppins"/>
            </a:endParaRPr>
          </a:p>
          <a:p>
            <a:pPr marL="0" lvl="0" indent="0" algn="ctr" rtl="0">
              <a:lnSpc>
                <a:spcPct val="80000"/>
              </a:lnSpc>
              <a:spcBef>
                <a:spcPts val="0"/>
              </a:spcBef>
              <a:spcAft>
                <a:spcPts val="0"/>
              </a:spcAft>
              <a:buNone/>
            </a:pPr>
            <a:r>
              <a:rPr lang="pt-BR" sz="6000">
                <a:solidFill>
                  <a:schemeClr val="dk1"/>
                </a:solidFill>
                <a:latin typeface="Poppins"/>
                <a:ea typeface="Poppins"/>
                <a:cs typeface="Poppins"/>
                <a:sym typeface="Poppins"/>
              </a:rPr>
              <a:t>Autor 2 - E-mail</a:t>
            </a:r>
            <a:endParaRPr sz="6000">
              <a:solidFill>
                <a:schemeClr val="dk1"/>
              </a:solidFill>
              <a:latin typeface="Poppins"/>
              <a:ea typeface="Poppins"/>
              <a:cs typeface="Poppins"/>
              <a:sym typeface="Poppins"/>
            </a:endParaRPr>
          </a:p>
          <a:p>
            <a:pPr marL="0" lvl="0" indent="0" algn="ctr" rtl="0">
              <a:lnSpc>
                <a:spcPct val="80000"/>
              </a:lnSpc>
              <a:spcBef>
                <a:spcPts val="0"/>
              </a:spcBef>
              <a:spcAft>
                <a:spcPts val="0"/>
              </a:spcAft>
              <a:buNone/>
            </a:pPr>
            <a:r>
              <a:rPr lang="pt-BR" sz="6000">
                <a:solidFill>
                  <a:schemeClr val="dk1"/>
                </a:solidFill>
                <a:latin typeface="Poppins"/>
                <a:ea typeface="Poppins"/>
                <a:cs typeface="Poppins"/>
                <a:sym typeface="Poppins"/>
              </a:rPr>
              <a:t>Orientador - E-mail</a:t>
            </a:r>
            <a:endParaRPr sz="6000">
              <a:solidFill>
                <a:schemeClr val="dk1"/>
              </a:solidFill>
              <a:latin typeface="Poppins"/>
              <a:ea typeface="Poppins"/>
              <a:cs typeface="Poppins"/>
              <a:sym typeface="Poppins"/>
            </a:endParaRPr>
          </a:p>
        </p:txBody>
      </p:sp>
      <p:pic>
        <p:nvPicPr>
          <p:cNvPr id="67" name="Google Shape;67;p13"/>
          <p:cNvPicPr preferRelativeResize="0"/>
          <p:nvPr/>
        </p:nvPicPr>
        <p:blipFill>
          <a:blip r:embed="rId6">
            <a:alphaModFix/>
          </a:blip>
          <a:stretch>
            <a:fillRect/>
          </a:stretch>
        </p:blipFill>
        <p:spPr>
          <a:xfrm>
            <a:off x="18900188" y="40385676"/>
            <a:ext cx="3225366" cy="2151550"/>
          </a:xfrm>
          <a:prstGeom prst="rect">
            <a:avLst/>
          </a:prstGeom>
          <a:noFill/>
          <a:ln>
            <a:noFill/>
          </a:ln>
        </p:spPr>
      </p:pic>
      <p:pic>
        <p:nvPicPr>
          <p:cNvPr id="69" name="Google Shape;69;p13"/>
          <p:cNvPicPr preferRelativeResize="0"/>
          <p:nvPr/>
        </p:nvPicPr>
        <p:blipFill rotWithShape="1">
          <a:blip r:embed="rId5">
            <a:alphaModFix/>
          </a:blip>
          <a:srcRect t="13994" b="24922"/>
          <a:stretch/>
        </p:blipFill>
        <p:spPr>
          <a:xfrm>
            <a:off x="1050410" y="4701"/>
            <a:ext cx="6845794" cy="4179550"/>
          </a:xfrm>
          <a:prstGeom prst="rect">
            <a:avLst/>
          </a:prstGeom>
          <a:noFill/>
          <a:ln>
            <a:noFill/>
          </a:ln>
        </p:spPr>
      </p:pic>
      <p:sp>
        <p:nvSpPr>
          <p:cNvPr id="70" name="Google Shape;70;p13"/>
          <p:cNvSpPr txBox="1"/>
          <p:nvPr/>
        </p:nvSpPr>
        <p:spPr>
          <a:xfrm>
            <a:off x="7430323" y="732200"/>
            <a:ext cx="24845662" cy="3280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7200">
                <a:latin typeface="Poppins ExtraBold"/>
                <a:ea typeface="Poppins ExtraBold"/>
                <a:cs typeface="Poppins ExtraBold"/>
                <a:sym typeface="Poppins ExtraBold"/>
              </a:rPr>
              <a:t>VIII </a:t>
            </a:r>
            <a:r>
              <a:rPr lang="pt-BR" sz="7200" dirty="0">
                <a:latin typeface="Poppins ExtraBold"/>
                <a:ea typeface="Poppins ExtraBold"/>
                <a:cs typeface="Poppins ExtraBold"/>
                <a:sym typeface="Poppins ExtraBold"/>
              </a:rPr>
              <a:t>SEMINÁRIO DE CIÊNCIA E TECNOLOGIA</a:t>
            </a:r>
            <a:endParaRPr sz="7200" dirty="0">
              <a:latin typeface="Poppins ExtraBold"/>
              <a:ea typeface="Poppins ExtraBold"/>
              <a:cs typeface="Poppins ExtraBold"/>
              <a:sym typeface="Poppins ExtraBold"/>
            </a:endParaRPr>
          </a:p>
          <a:p>
            <a:pPr marL="0" lvl="0" indent="0" algn="ctr" rtl="0">
              <a:spcBef>
                <a:spcPts val="0"/>
              </a:spcBef>
              <a:spcAft>
                <a:spcPts val="0"/>
              </a:spcAft>
              <a:buNone/>
            </a:pPr>
            <a:r>
              <a:rPr lang="pt-BR" sz="7200" dirty="0">
                <a:latin typeface="Poppins ExtraBold"/>
                <a:ea typeface="Poppins ExtraBold"/>
                <a:cs typeface="Poppins ExtraBold"/>
                <a:sym typeface="Poppins ExtraBold"/>
              </a:rPr>
              <a:t>IFPR Astorga</a:t>
            </a:r>
            <a:endParaRPr sz="7200" dirty="0">
              <a:latin typeface="Poppins ExtraBold"/>
              <a:ea typeface="Poppins ExtraBold"/>
              <a:cs typeface="Poppins ExtraBold"/>
              <a:sym typeface="Poppins ExtraBold"/>
            </a:endParaRPr>
          </a:p>
          <a:p>
            <a:pPr lvl="0" algn="ctr"/>
            <a:r>
              <a:rPr lang="pt-BR" sz="7200" dirty="0">
                <a:latin typeface="Poppins ExtraBold"/>
                <a:ea typeface="Poppins ExtraBold"/>
                <a:cs typeface="Poppins ExtraBold"/>
                <a:sym typeface="Poppins ExtraBold"/>
              </a:rPr>
              <a:t>30 DE SETEMBRO A 02 DE OUTUBRO DE 2026</a:t>
            </a:r>
            <a:endParaRPr lang="pt-BR" sz="5400" dirty="0">
              <a:latin typeface="Poppins"/>
              <a:ea typeface="Poppins"/>
              <a:cs typeface="Poppins"/>
              <a:sym typeface="Poppins"/>
            </a:endParaRPr>
          </a:p>
        </p:txBody>
      </p:sp>
      <p:pic>
        <p:nvPicPr>
          <p:cNvPr id="71" name="Google Shape;71;p13" title="ROBOTICA.png"/>
          <p:cNvPicPr preferRelativeResize="0"/>
          <p:nvPr/>
        </p:nvPicPr>
        <p:blipFill>
          <a:blip r:embed="rId7">
            <a:alphaModFix/>
          </a:blip>
          <a:stretch>
            <a:fillRect/>
          </a:stretch>
        </p:blipFill>
        <p:spPr>
          <a:xfrm>
            <a:off x="15720265" y="40385675"/>
            <a:ext cx="2729885" cy="2354975"/>
          </a:xfrm>
          <a:prstGeom prst="rect">
            <a:avLst/>
          </a:prstGeom>
          <a:noFill/>
          <a:ln>
            <a:noFill/>
          </a:ln>
        </p:spPr>
      </p:pic>
      <p:sp>
        <p:nvSpPr>
          <p:cNvPr id="72" name="Google Shape;72;p13"/>
          <p:cNvSpPr txBox="1"/>
          <p:nvPr/>
        </p:nvSpPr>
        <p:spPr>
          <a:xfrm>
            <a:off x="15948875" y="9404850"/>
            <a:ext cx="16200000" cy="146844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pt-BR" sz="5900" b="1" dirty="0">
                <a:solidFill>
                  <a:schemeClr val="dk1"/>
                </a:solidFill>
              </a:rPr>
              <a:t>Resultados</a:t>
            </a:r>
            <a:endParaRPr sz="5900" b="1" dirty="0">
              <a:solidFill>
                <a:schemeClr val="dk1"/>
              </a:solidFill>
            </a:endParaRPr>
          </a:p>
          <a:p>
            <a:pPr marL="0" lvl="0" indent="0" algn="just" rtl="0">
              <a:spcBef>
                <a:spcPts val="0"/>
              </a:spcBef>
              <a:spcAft>
                <a:spcPts val="0"/>
              </a:spcAft>
              <a:buNone/>
            </a:pPr>
            <a:r>
              <a:rPr lang="pt-BR" sz="5900" dirty="0" err="1">
                <a:solidFill>
                  <a:schemeClr val="dk1"/>
                </a:solidFill>
              </a:rPr>
              <a:t>Curabitur</a:t>
            </a:r>
            <a:r>
              <a:rPr lang="pt-BR" sz="5900" dirty="0">
                <a:solidFill>
                  <a:schemeClr val="dk1"/>
                </a:solidFill>
              </a:rPr>
              <a:t> a </a:t>
            </a:r>
            <a:r>
              <a:rPr lang="pt-BR" sz="5900" dirty="0" err="1">
                <a:solidFill>
                  <a:schemeClr val="dk1"/>
                </a:solidFill>
              </a:rPr>
              <a:t>dictum</a:t>
            </a:r>
            <a:r>
              <a:rPr lang="pt-BR" sz="5900" dirty="0">
                <a:solidFill>
                  <a:schemeClr val="dk1"/>
                </a:solidFill>
              </a:rPr>
              <a:t> felis, </a:t>
            </a:r>
            <a:r>
              <a:rPr lang="pt-BR" sz="5900" dirty="0" err="1">
                <a:solidFill>
                  <a:schemeClr val="dk1"/>
                </a:solidFill>
              </a:rPr>
              <a:t>nec</a:t>
            </a:r>
            <a:r>
              <a:rPr lang="pt-BR" sz="5900" dirty="0">
                <a:solidFill>
                  <a:schemeClr val="dk1"/>
                </a:solidFill>
              </a:rPr>
              <a:t> </a:t>
            </a:r>
            <a:r>
              <a:rPr lang="pt-BR" sz="5900" dirty="0" err="1">
                <a:solidFill>
                  <a:schemeClr val="dk1"/>
                </a:solidFill>
              </a:rPr>
              <a:t>pellentesque</a:t>
            </a:r>
            <a:r>
              <a:rPr lang="pt-BR" sz="5900" dirty="0">
                <a:solidFill>
                  <a:schemeClr val="dk1"/>
                </a:solidFill>
              </a:rPr>
              <a:t> ex. </a:t>
            </a:r>
            <a:r>
              <a:rPr lang="pt-BR" sz="5900" dirty="0" err="1">
                <a:solidFill>
                  <a:schemeClr val="dk1"/>
                </a:solidFill>
              </a:rPr>
              <a:t>Suspendisse</a:t>
            </a:r>
            <a:r>
              <a:rPr lang="pt-BR" sz="5900" dirty="0">
                <a:solidFill>
                  <a:schemeClr val="dk1"/>
                </a:solidFill>
              </a:rPr>
              <a:t> </a:t>
            </a:r>
            <a:r>
              <a:rPr lang="pt-BR" sz="5900" dirty="0" err="1">
                <a:solidFill>
                  <a:schemeClr val="dk1"/>
                </a:solidFill>
              </a:rPr>
              <a:t>laoreet</a:t>
            </a:r>
            <a:r>
              <a:rPr lang="pt-BR" sz="5900" dirty="0">
                <a:solidFill>
                  <a:schemeClr val="dk1"/>
                </a:solidFill>
              </a:rPr>
              <a:t> </a:t>
            </a:r>
            <a:r>
              <a:rPr lang="pt-BR" sz="5900" dirty="0" err="1">
                <a:solidFill>
                  <a:schemeClr val="dk1"/>
                </a:solidFill>
              </a:rPr>
              <a:t>ligula</a:t>
            </a:r>
            <a:r>
              <a:rPr lang="pt-BR" sz="5900" dirty="0">
                <a:solidFill>
                  <a:schemeClr val="dk1"/>
                </a:solidFill>
              </a:rPr>
              <a:t> </a:t>
            </a:r>
            <a:r>
              <a:rPr lang="pt-BR" sz="5900" dirty="0" err="1">
                <a:solidFill>
                  <a:schemeClr val="dk1"/>
                </a:solidFill>
              </a:rPr>
              <a:t>risus</a:t>
            </a:r>
            <a:r>
              <a:rPr lang="pt-BR" sz="5900" dirty="0">
                <a:solidFill>
                  <a:schemeClr val="dk1"/>
                </a:solidFill>
              </a:rPr>
              <a:t>, in </a:t>
            </a:r>
            <a:r>
              <a:rPr lang="pt-BR" sz="5900" dirty="0" err="1">
                <a:solidFill>
                  <a:schemeClr val="dk1"/>
                </a:solidFill>
              </a:rPr>
              <a:t>lobortis</a:t>
            </a:r>
            <a:r>
              <a:rPr lang="pt-BR" sz="5900" dirty="0">
                <a:solidFill>
                  <a:schemeClr val="dk1"/>
                </a:solidFill>
              </a:rPr>
              <a:t> </a:t>
            </a:r>
            <a:r>
              <a:rPr lang="pt-BR" sz="5900" dirty="0" err="1">
                <a:solidFill>
                  <a:schemeClr val="dk1"/>
                </a:solidFill>
              </a:rPr>
              <a:t>leo</a:t>
            </a:r>
            <a:r>
              <a:rPr lang="pt-BR" sz="5900" dirty="0">
                <a:solidFill>
                  <a:schemeClr val="dk1"/>
                </a:solidFill>
              </a:rPr>
              <a:t> </a:t>
            </a:r>
            <a:r>
              <a:rPr lang="pt-BR" sz="5900" dirty="0" err="1">
                <a:solidFill>
                  <a:schemeClr val="dk1"/>
                </a:solidFill>
              </a:rPr>
              <a:t>sollicitudin</a:t>
            </a:r>
            <a:r>
              <a:rPr lang="pt-BR" sz="5900" dirty="0">
                <a:solidFill>
                  <a:schemeClr val="dk1"/>
                </a:solidFill>
              </a:rPr>
              <a:t> a. </a:t>
            </a:r>
            <a:r>
              <a:rPr lang="pt-BR" sz="5900" dirty="0" err="1">
                <a:solidFill>
                  <a:schemeClr val="dk1"/>
                </a:solidFill>
              </a:rPr>
              <a:t>Donec</a:t>
            </a:r>
            <a:r>
              <a:rPr lang="pt-BR" sz="5900" dirty="0">
                <a:solidFill>
                  <a:schemeClr val="dk1"/>
                </a:solidFill>
              </a:rPr>
              <a:t> </a:t>
            </a:r>
            <a:r>
              <a:rPr lang="pt-BR" sz="5900" dirty="0" err="1">
                <a:solidFill>
                  <a:schemeClr val="dk1"/>
                </a:solidFill>
              </a:rPr>
              <a:t>finibus</a:t>
            </a:r>
            <a:r>
              <a:rPr lang="pt-BR" sz="5900" dirty="0">
                <a:solidFill>
                  <a:schemeClr val="dk1"/>
                </a:solidFill>
              </a:rPr>
              <a:t> </a:t>
            </a:r>
            <a:r>
              <a:rPr lang="pt-BR" sz="5900" dirty="0" err="1">
                <a:solidFill>
                  <a:schemeClr val="dk1"/>
                </a:solidFill>
              </a:rPr>
              <a:t>venenatis</a:t>
            </a:r>
            <a:r>
              <a:rPr lang="pt-BR" sz="5900" dirty="0">
                <a:solidFill>
                  <a:schemeClr val="dk1"/>
                </a:solidFill>
              </a:rPr>
              <a:t> justo </a:t>
            </a:r>
            <a:r>
              <a:rPr lang="pt-BR" sz="5900" dirty="0" err="1">
                <a:solidFill>
                  <a:schemeClr val="dk1"/>
                </a:solidFill>
              </a:rPr>
              <a:t>congue</a:t>
            </a:r>
            <a:r>
              <a:rPr lang="pt-BR" sz="5900" dirty="0">
                <a:solidFill>
                  <a:schemeClr val="dk1"/>
                </a:solidFill>
              </a:rPr>
              <a:t> </a:t>
            </a:r>
            <a:r>
              <a:rPr lang="pt-BR" sz="5900" dirty="0" err="1">
                <a:solidFill>
                  <a:schemeClr val="dk1"/>
                </a:solidFill>
              </a:rPr>
              <a:t>pretium</a:t>
            </a:r>
            <a:r>
              <a:rPr lang="pt-BR" sz="5900" dirty="0">
                <a:solidFill>
                  <a:schemeClr val="dk1"/>
                </a:solidFill>
              </a:rPr>
              <a:t>. </a:t>
            </a:r>
            <a:r>
              <a:rPr lang="pt-BR" sz="5900" dirty="0" err="1">
                <a:solidFill>
                  <a:schemeClr val="dk1"/>
                </a:solidFill>
              </a:rPr>
              <a:t>Fusce</a:t>
            </a:r>
            <a:r>
              <a:rPr lang="pt-BR" sz="5900" dirty="0">
                <a:solidFill>
                  <a:schemeClr val="dk1"/>
                </a:solidFill>
              </a:rPr>
              <a:t> </a:t>
            </a:r>
            <a:r>
              <a:rPr lang="pt-BR" sz="5900" dirty="0" err="1">
                <a:solidFill>
                  <a:schemeClr val="dk1"/>
                </a:solidFill>
              </a:rPr>
              <a:t>fringilla</a:t>
            </a:r>
            <a:r>
              <a:rPr lang="pt-BR" sz="5900" dirty="0">
                <a:solidFill>
                  <a:schemeClr val="dk1"/>
                </a:solidFill>
              </a:rPr>
              <a:t> justo id </a:t>
            </a:r>
            <a:r>
              <a:rPr lang="pt-BR" sz="5900" dirty="0" err="1">
                <a:solidFill>
                  <a:schemeClr val="dk1"/>
                </a:solidFill>
              </a:rPr>
              <a:t>mauris</a:t>
            </a:r>
            <a:r>
              <a:rPr lang="pt-BR" sz="5900" dirty="0">
                <a:solidFill>
                  <a:schemeClr val="dk1"/>
                </a:solidFill>
              </a:rPr>
              <a:t> </a:t>
            </a:r>
            <a:r>
              <a:rPr lang="pt-BR" sz="5900" dirty="0" err="1">
                <a:solidFill>
                  <a:schemeClr val="dk1"/>
                </a:solidFill>
              </a:rPr>
              <a:t>rhoncus</a:t>
            </a:r>
            <a:r>
              <a:rPr lang="pt-BR" sz="5900" dirty="0">
                <a:solidFill>
                  <a:schemeClr val="dk1"/>
                </a:solidFill>
              </a:rPr>
              <a:t>, quis </a:t>
            </a:r>
            <a:r>
              <a:rPr lang="pt-BR" sz="5900" dirty="0" err="1">
                <a:solidFill>
                  <a:schemeClr val="dk1"/>
                </a:solidFill>
              </a:rPr>
              <a:t>interdum</a:t>
            </a:r>
            <a:r>
              <a:rPr lang="pt-BR" sz="5900" dirty="0">
                <a:solidFill>
                  <a:schemeClr val="dk1"/>
                </a:solidFill>
              </a:rPr>
              <a:t> ipsum </a:t>
            </a:r>
            <a:r>
              <a:rPr lang="pt-BR" sz="5900" dirty="0" err="1">
                <a:solidFill>
                  <a:schemeClr val="dk1"/>
                </a:solidFill>
              </a:rPr>
              <a:t>pharetra</a:t>
            </a:r>
            <a:r>
              <a:rPr lang="pt-BR" sz="5900" dirty="0">
                <a:solidFill>
                  <a:schemeClr val="dk1"/>
                </a:solidFill>
              </a:rPr>
              <a:t>. </a:t>
            </a:r>
            <a:endParaRPr sz="5900" dirty="0">
              <a:solidFill>
                <a:schemeClr val="dk1"/>
              </a:solidFill>
            </a:endParaRPr>
          </a:p>
          <a:p>
            <a:pPr marL="0" lvl="0" indent="0" algn="just" rtl="0">
              <a:spcBef>
                <a:spcPts val="0"/>
              </a:spcBef>
              <a:spcAft>
                <a:spcPts val="0"/>
              </a:spcAft>
              <a:buNone/>
            </a:pPr>
            <a:endParaRPr sz="5700" dirty="0">
              <a:solidFill>
                <a:schemeClr val="dk1"/>
              </a:solidFill>
            </a:endParaRPr>
          </a:p>
          <a:p>
            <a:pPr marL="0" lvl="0" indent="0" algn="just" rtl="0">
              <a:spcBef>
                <a:spcPts val="0"/>
              </a:spcBef>
              <a:spcAft>
                <a:spcPts val="0"/>
              </a:spcAft>
              <a:buNone/>
            </a:pPr>
            <a:r>
              <a:rPr lang="pt-BR" sz="5900" b="1" dirty="0">
                <a:solidFill>
                  <a:schemeClr val="dk1"/>
                </a:solidFill>
              </a:rPr>
              <a:t>Conclusão</a:t>
            </a:r>
            <a:endParaRPr sz="5900" b="1" dirty="0">
              <a:solidFill>
                <a:schemeClr val="dk1"/>
              </a:solidFill>
            </a:endParaRPr>
          </a:p>
          <a:p>
            <a:pPr marL="0" lvl="0" indent="0" algn="just" rtl="0">
              <a:spcBef>
                <a:spcPts val="0"/>
              </a:spcBef>
              <a:spcAft>
                <a:spcPts val="0"/>
              </a:spcAft>
              <a:buNone/>
            </a:pPr>
            <a:r>
              <a:rPr lang="pt-BR" sz="5900" dirty="0" err="1">
                <a:solidFill>
                  <a:schemeClr val="dk1"/>
                </a:solidFill>
              </a:rPr>
              <a:t>Donec</a:t>
            </a:r>
            <a:r>
              <a:rPr lang="pt-BR" sz="5900" dirty="0">
                <a:solidFill>
                  <a:schemeClr val="dk1"/>
                </a:solidFill>
              </a:rPr>
              <a:t> </a:t>
            </a:r>
            <a:r>
              <a:rPr lang="pt-BR" sz="5900" dirty="0" err="1">
                <a:solidFill>
                  <a:schemeClr val="dk1"/>
                </a:solidFill>
              </a:rPr>
              <a:t>eget</a:t>
            </a:r>
            <a:r>
              <a:rPr lang="pt-BR" sz="5900" dirty="0">
                <a:solidFill>
                  <a:schemeClr val="dk1"/>
                </a:solidFill>
              </a:rPr>
              <a:t> </a:t>
            </a:r>
            <a:r>
              <a:rPr lang="pt-BR" sz="5900" dirty="0" err="1">
                <a:solidFill>
                  <a:schemeClr val="dk1"/>
                </a:solidFill>
              </a:rPr>
              <a:t>quam</a:t>
            </a:r>
            <a:r>
              <a:rPr lang="pt-BR" sz="5900" dirty="0">
                <a:solidFill>
                  <a:schemeClr val="dk1"/>
                </a:solidFill>
              </a:rPr>
              <a:t> a ipsum </a:t>
            </a:r>
            <a:r>
              <a:rPr lang="pt-BR" sz="5900" dirty="0" err="1">
                <a:solidFill>
                  <a:schemeClr val="dk1"/>
                </a:solidFill>
              </a:rPr>
              <a:t>suscipit</a:t>
            </a:r>
            <a:r>
              <a:rPr lang="pt-BR" sz="5900" dirty="0">
                <a:solidFill>
                  <a:schemeClr val="dk1"/>
                </a:solidFill>
              </a:rPr>
              <a:t> </a:t>
            </a:r>
            <a:r>
              <a:rPr lang="pt-BR" sz="5900" dirty="0" err="1">
                <a:solidFill>
                  <a:schemeClr val="dk1"/>
                </a:solidFill>
              </a:rPr>
              <a:t>ornare</a:t>
            </a:r>
            <a:r>
              <a:rPr lang="pt-BR" sz="5900" dirty="0">
                <a:solidFill>
                  <a:schemeClr val="dk1"/>
                </a:solidFill>
              </a:rPr>
              <a:t> </a:t>
            </a:r>
            <a:r>
              <a:rPr lang="pt-BR" sz="5900" dirty="0" err="1">
                <a:solidFill>
                  <a:schemeClr val="dk1"/>
                </a:solidFill>
              </a:rPr>
              <a:t>rutrum</a:t>
            </a:r>
            <a:r>
              <a:rPr lang="pt-BR" sz="5900" dirty="0">
                <a:solidFill>
                  <a:schemeClr val="dk1"/>
                </a:solidFill>
              </a:rPr>
              <a:t> id magna. </a:t>
            </a:r>
            <a:r>
              <a:rPr lang="pt-BR" sz="5900" dirty="0" err="1">
                <a:solidFill>
                  <a:schemeClr val="dk1"/>
                </a:solidFill>
              </a:rPr>
              <a:t>Pellentesque</a:t>
            </a:r>
            <a:r>
              <a:rPr lang="pt-BR" sz="5900" dirty="0">
                <a:solidFill>
                  <a:schemeClr val="dk1"/>
                </a:solidFill>
              </a:rPr>
              <a:t> in </a:t>
            </a:r>
            <a:r>
              <a:rPr lang="pt-BR" sz="5900" dirty="0" err="1">
                <a:solidFill>
                  <a:schemeClr val="dk1"/>
                </a:solidFill>
              </a:rPr>
              <a:t>ultrices</a:t>
            </a:r>
            <a:r>
              <a:rPr lang="pt-BR" sz="5900" dirty="0">
                <a:solidFill>
                  <a:schemeClr val="dk1"/>
                </a:solidFill>
              </a:rPr>
              <a:t> </a:t>
            </a:r>
            <a:r>
              <a:rPr lang="pt-BR" sz="5900" dirty="0" err="1">
                <a:solidFill>
                  <a:schemeClr val="dk1"/>
                </a:solidFill>
              </a:rPr>
              <a:t>metus</a:t>
            </a:r>
            <a:r>
              <a:rPr lang="pt-BR" sz="5900" dirty="0">
                <a:solidFill>
                  <a:schemeClr val="dk1"/>
                </a:solidFill>
              </a:rPr>
              <a:t>, vitae gravida </a:t>
            </a:r>
            <a:r>
              <a:rPr lang="pt-BR" sz="5900" dirty="0" err="1">
                <a:solidFill>
                  <a:schemeClr val="dk1"/>
                </a:solidFill>
              </a:rPr>
              <a:t>dui</a:t>
            </a:r>
            <a:r>
              <a:rPr lang="pt-BR" sz="5900" dirty="0">
                <a:solidFill>
                  <a:schemeClr val="dk1"/>
                </a:solidFill>
              </a:rPr>
              <a:t>. </a:t>
            </a:r>
            <a:r>
              <a:rPr lang="pt-BR" sz="5900" dirty="0" err="1">
                <a:solidFill>
                  <a:schemeClr val="dk1"/>
                </a:solidFill>
              </a:rPr>
              <a:t>Proin</a:t>
            </a:r>
            <a:r>
              <a:rPr lang="pt-BR" sz="5900" dirty="0">
                <a:solidFill>
                  <a:schemeClr val="dk1"/>
                </a:solidFill>
              </a:rPr>
              <a:t> </a:t>
            </a:r>
            <a:r>
              <a:rPr lang="pt-BR" sz="5900" dirty="0" err="1">
                <a:solidFill>
                  <a:schemeClr val="dk1"/>
                </a:solidFill>
              </a:rPr>
              <a:t>dictum</a:t>
            </a:r>
            <a:r>
              <a:rPr lang="pt-BR" sz="5900" dirty="0">
                <a:solidFill>
                  <a:schemeClr val="dk1"/>
                </a:solidFill>
              </a:rPr>
              <a:t> </a:t>
            </a:r>
            <a:r>
              <a:rPr lang="pt-BR" sz="5900" dirty="0" err="1">
                <a:solidFill>
                  <a:schemeClr val="dk1"/>
                </a:solidFill>
              </a:rPr>
              <a:t>nisi</a:t>
            </a:r>
            <a:r>
              <a:rPr lang="pt-BR" sz="5900" dirty="0">
                <a:solidFill>
                  <a:schemeClr val="dk1"/>
                </a:solidFill>
              </a:rPr>
              <a:t> </a:t>
            </a:r>
            <a:r>
              <a:rPr lang="pt-BR" sz="5900" dirty="0" err="1">
                <a:solidFill>
                  <a:schemeClr val="dk1"/>
                </a:solidFill>
              </a:rPr>
              <a:t>nec</a:t>
            </a:r>
            <a:r>
              <a:rPr lang="pt-BR" sz="5900" dirty="0">
                <a:solidFill>
                  <a:schemeClr val="dk1"/>
                </a:solidFill>
              </a:rPr>
              <a:t> </a:t>
            </a:r>
            <a:r>
              <a:rPr lang="pt-BR" sz="5900" dirty="0" err="1">
                <a:solidFill>
                  <a:schemeClr val="dk1"/>
                </a:solidFill>
              </a:rPr>
              <a:t>dapibus</a:t>
            </a:r>
            <a:r>
              <a:rPr lang="pt-BR" sz="5900" dirty="0">
                <a:solidFill>
                  <a:schemeClr val="dk1"/>
                </a:solidFill>
              </a:rPr>
              <a:t> </a:t>
            </a:r>
            <a:r>
              <a:rPr lang="pt-BR" sz="5900" dirty="0" err="1">
                <a:solidFill>
                  <a:schemeClr val="dk1"/>
                </a:solidFill>
              </a:rPr>
              <a:t>consequat</a:t>
            </a:r>
            <a:r>
              <a:rPr lang="pt-BR" sz="5900" dirty="0">
                <a:solidFill>
                  <a:schemeClr val="dk1"/>
                </a:solidFill>
              </a:rPr>
              <a:t>. </a:t>
            </a:r>
            <a:r>
              <a:rPr lang="pt-BR" sz="5900" dirty="0" err="1">
                <a:solidFill>
                  <a:schemeClr val="dk1"/>
                </a:solidFill>
              </a:rPr>
              <a:t>Proin</a:t>
            </a:r>
            <a:r>
              <a:rPr lang="pt-BR" sz="5900" dirty="0">
                <a:solidFill>
                  <a:schemeClr val="dk1"/>
                </a:solidFill>
              </a:rPr>
              <a:t> </a:t>
            </a:r>
            <a:r>
              <a:rPr lang="pt-BR" sz="5900" dirty="0" err="1">
                <a:solidFill>
                  <a:schemeClr val="dk1"/>
                </a:solidFill>
              </a:rPr>
              <a:t>dapibus</a:t>
            </a:r>
            <a:r>
              <a:rPr lang="pt-BR" sz="5900" dirty="0">
                <a:solidFill>
                  <a:schemeClr val="dk1"/>
                </a:solidFill>
              </a:rPr>
              <a:t> </a:t>
            </a:r>
            <a:r>
              <a:rPr lang="pt-BR" sz="5900" dirty="0" err="1">
                <a:solidFill>
                  <a:schemeClr val="dk1"/>
                </a:solidFill>
              </a:rPr>
              <a:t>quam</a:t>
            </a:r>
            <a:r>
              <a:rPr lang="pt-BR" sz="5900" dirty="0">
                <a:solidFill>
                  <a:schemeClr val="dk1"/>
                </a:solidFill>
              </a:rPr>
              <a:t> </a:t>
            </a:r>
            <a:r>
              <a:rPr lang="pt-BR" sz="5900" dirty="0" err="1">
                <a:solidFill>
                  <a:schemeClr val="dk1"/>
                </a:solidFill>
              </a:rPr>
              <a:t>at</a:t>
            </a:r>
            <a:r>
              <a:rPr lang="pt-BR" sz="5900" dirty="0">
                <a:solidFill>
                  <a:schemeClr val="dk1"/>
                </a:solidFill>
              </a:rPr>
              <a:t> </a:t>
            </a:r>
            <a:r>
              <a:rPr lang="pt-BR" sz="5900" dirty="0" err="1">
                <a:solidFill>
                  <a:schemeClr val="dk1"/>
                </a:solidFill>
              </a:rPr>
              <a:t>quam</a:t>
            </a:r>
            <a:r>
              <a:rPr lang="pt-BR" sz="5900" dirty="0">
                <a:solidFill>
                  <a:schemeClr val="dk1"/>
                </a:solidFill>
              </a:rPr>
              <a:t> </a:t>
            </a:r>
            <a:r>
              <a:rPr lang="pt-BR" sz="5900" dirty="0" err="1">
                <a:solidFill>
                  <a:schemeClr val="dk1"/>
                </a:solidFill>
              </a:rPr>
              <a:t>faucibus</a:t>
            </a:r>
            <a:r>
              <a:rPr lang="pt-BR" sz="5900" dirty="0">
                <a:solidFill>
                  <a:schemeClr val="dk1"/>
                </a:solidFill>
              </a:rPr>
              <a:t>, </a:t>
            </a:r>
            <a:r>
              <a:rPr lang="pt-BR" sz="5900" dirty="0" err="1">
                <a:solidFill>
                  <a:schemeClr val="dk1"/>
                </a:solidFill>
              </a:rPr>
              <a:t>sed</a:t>
            </a:r>
            <a:r>
              <a:rPr lang="pt-BR" sz="5900" dirty="0">
                <a:solidFill>
                  <a:schemeClr val="dk1"/>
                </a:solidFill>
              </a:rPr>
              <a:t> </a:t>
            </a:r>
            <a:r>
              <a:rPr lang="pt-BR" sz="5900" dirty="0" err="1">
                <a:solidFill>
                  <a:schemeClr val="dk1"/>
                </a:solidFill>
              </a:rPr>
              <a:t>consequat</a:t>
            </a:r>
            <a:r>
              <a:rPr lang="pt-BR" sz="5900" dirty="0">
                <a:solidFill>
                  <a:schemeClr val="dk1"/>
                </a:solidFill>
              </a:rPr>
              <a:t> est </a:t>
            </a:r>
            <a:r>
              <a:rPr lang="pt-BR" sz="5900" dirty="0" err="1">
                <a:solidFill>
                  <a:schemeClr val="dk1"/>
                </a:solidFill>
              </a:rPr>
              <a:t>cursus</a:t>
            </a:r>
            <a:r>
              <a:rPr lang="pt-BR" sz="5900" dirty="0">
                <a:solidFill>
                  <a:schemeClr val="dk1"/>
                </a:solidFill>
              </a:rPr>
              <a:t>. </a:t>
            </a:r>
            <a:endParaRPr sz="5900" dirty="0">
              <a:solidFill>
                <a:schemeClr val="dk1"/>
              </a:solidFill>
            </a:endParaRPr>
          </a:p>
          <a:p>
            <a:pPr marL="0" lvl="0" indent="0" algn="just" rtl="0">
              <a:spcBef>
                <a:spcPts val="0"/>
              </a:spcBef>
              <a:spcAft>
                <a:spcPts val="0"/>
              </a:spcAft>
              <a:buNone/>
            </a:pPr>
            <a:endParaRPr sz="5900" dirty="0">
              <a:solidFill>
                <a:schemeClr val="dk1"/>
              </a:solidFill>
            </a:endParaRPr>
          </a:p>
          <a:p>
            <a:pPr marL="0" lvl="0" indent="0" algn="just" rtl="0">
              <a:spcBef>
                <a:spcPts val="0"/>
              </a:spcBef>
              <a:spcAft>
                <a:spcPts val="0"/>
              </a:spcAft>
              <a:buNone/>
            </a:pPr>
            <a:r>
              <a:rPr lang="pt-BR" sz="5900" b="1" dirty="0">
                <a:solidFill>
                  <a:schemeClr val="dk1"/>
                </a:solidFill>
              </a:rPr>
              <a:t>Referências</a:t>
            </a:r>
            <a:endParaRPr sz="5900" b="1" dirty="0">
              <a:solidFill>
                <a:schemeClr val="dk1"/>
              </a:solidFill>
            </a:endParaRPr>
          </a:p>
          <a:p>
            <a:pPr marL="0" lvl="0" indent="0" algn="just" rtl="0">
              <a:spcBef>
                <a:spcPts val="0"/>
              </a:spcBef>
              <a:spcAft>
                <a:spcPts val="0"/>
              </a:spcAft>
              <a:buNone/>
            </a:pPr>
            <a:r>
              <a:rPr lang="pt-BR" sz="5900" dirty="0" err="1">
                <a:solidFill>
                  <a:schemeClr val="dk1"/>
                </a:solidFill>
              </a:rPr>
              <a:t>Mauris</a:t>
            </a:r>
            <a:r>
              <a:rPr lang="pt-BR" sz="5900" dirty="0">
                <a:solidFill>
                  <a:schemeClr val="dk1"/>
                </a:solidFill>
              </a:rPr>
              <a:t> ac </a:t>
            </a:r>
            <a:r>
              <a:rPr lang="pt-BR" sz="5900" dirty="0" err="1">
                <a:solidFill>
                  <a:schemeClr val="dk1"/>
                </a:solidFill>
              </a:rPr>
              <a:t>diam</a:t>
            </a:r>
            <a:r>
              <a:rPr lang="pt-BR" sz="5900" dirty="0">
                <a:solidFill>
                  <a:schemeClr val="dk1"/>
                </a:solidFill>
              </a:rPr>
              <a:t> in urna </a:t>
            </a:r>
            <a:r>
              <a:rPr lang="pt-BR" sz="5900" dirty="0" err="1">
                <a:solidFill>
                  <a:schemeClr val="dk1"/>
                </a:solidFill>
              </a:rPr>
              <a:t>blandit</a:t>
            </a:r>
            <a:r>
              <a:rPr lang="pt-BR" sz="5900" dirty="0">
                <a:solidFill>
                  <a:schemeClr val="dk1"/>
                </a:solidFill>
              </a:rPr>
              <a:t> </a:t>
            </a:r>
            <a:r>
              <a:rPr lang="pt-BR" sz="5900" dirty="0" err="1">
                <a:solidFill>
                  <a:schemeClr val="dk1"/>
                </a:solidFill>
              </a:rPr>
              <a:t>consequat</a:t>
            </a:r>
            <a:r>
              <a:rPr lang="pt-BR" sz="5900" dirty="0">
                <a:solidFill>
                  <a:schemeClr val="dk1"/>
                </a:solidFill>
              </a:rPr>
              <a:t>. ,</a:t>
            </a:r>
            <a:endParaRPr dirty="0"/>
          </a:p>
        </p:txBody>
      </p:sp>
      <p:pic>
        <p:nvPicPr>
          <p:cNvPr id="3" name="Imagem 2">
            <a:extLst>
              <a:ext uri="{FF2B5EF4-FFF2-40B4-BE49-F238E27FC236}">
                <a16:creationId xmlns:a16="http://schemas.microsoft.com/office/drawing/2014/main" id="{84974838-53E1-ABB3-4968-8F48A2C7318C}"/>
              </a:ext>
            </a:extLst>
          </p:cNvPr>
          <p:cNvPicPr>
            <a:picLocks noChangeAspect="1"/>
          </p:cNvPicPr>
          <p:nvPr/>
        </p:nvPicPr>
        <p:blipFill>
          <a:blip r:embed="rId8"/>
          <a:stretch>
            <a:fillRect/>
          </a:stretch>
        </p:blipFill>
        <p:spPr>
          <a:xfrm>
            <a:off x="1355888" y="40228586"/>
            <a:ext cx="3752362" cy="2465728"/>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295</Words>
  <Application>Microsoft Office PowerPoint</Application>
  <PresentationFormat>Personalizar</PresentationFormat>
  <Paragraphs>23</Paragraphs>
  <Slides>1</Slides>
  <Notes>1</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vt:i4>
      </vt:variant>
    </vt:vector>
  </HeadingPairs>
  <TitlesOfParts>
    <vt:vector size="5" baseType="lpstr">
      <vt:lpstr>Arial</vt:lpstr>
      <vt:lpstr>Poppins</vt:lpstr>
      <vt:lpstr>Poppins ExtraBold</vt:lpstr>
      <vt:lpstr>Simple Light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Roger William Coêlho</cp:lastModifiedBy>
  <cp:revision>4</cp:revision>
  <dcterms:modified xsi:type="dcterms:W3CDTF">2026-08-27T21:27:28Z</dcterms:modified>
</cp:coreProperties>
</file>